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0C649-B359-CAF4-8B06-918452F48A45}"/>
              </a:ext>
            </a:extLst>
          </p:cNvPr>
          <p:cNvSpPr txBox="1">
            <a:spLocks noGrp="1"/>
          </p:cNvSpPr>
          <p:nvPr>
            <p:ph type="ctrTitle"/>
          </p:nvPr>
        </p:nvSpPr>
        <p:spPr>
          <a:xfrm>
            <a:off x="2417783" y="802294"/>
            <a:ext cx="8637074" cy="2541428"/>
          </a:xfrm>
        </p:spPr>
        <p:txBody>
          <a:bodyPr bIns="0" anchor="b"/>
          <a:lstStyle>
            <a:lvl1pPr>
              <a:defRPr sz="6600"/>
            </a:lvl1pPr>
          </a:lstStyle>
          <a:p>
            <a:pPr lvl="0"/>
            <a:r>
              <a:rPr lang="en-US"/>
              <a:t>Click to edit Master title style</a:t>
            </a:r>
          </a:p>
        </p:txBody>
      </p:sp>
      <p:sp>
        <p:nvSpPr>
          <p:cNvPr id="3" name="Subtitle 2">
            <a:extLst>
              <a:ext uri="{FF2B5EF4-FFF2-40B4-BE49-F238E27FC236}">
                <a16:creationId xmlns:a16="http://schemas.microsoft.com/office/drawing/2014/main" id="{B87E78C5-3B5F-5357-1A21-4E6FBE08C2D8}"/>
              </a:ext>
            </a:extLst>
          </p:cNvPr>
          <p:cNvSpPr txBox="1">
            <a:spLocks noGrp="1"/>
          </p:cNvSpPr>
          <p:nvPr>
            <p:ph type="subTitle" idx="1"/>
          </p:nvPr>
        </p:nvSpPr>
        <p:spPr>
          <a:xfrm>
            <a:off x="2417783" y="3531202"/>
            <a:ext cx="8637074" cy="977621"/>
          </a:xfrm>
        </p:spPr>
        <p:txBody>
          <a:bodyPr tIns="91440" bIns="91440"/>
          <a:lstStyle>
            <a:lvl1pPr marL="0" indent="0">
              <a:buNone/>
              <a:defRPr sz="1800" cap="all"/>
            </a:lvl1pPr>
          </a:lstStyle>
          <a:p>
            <a:pPr lvl="0"/>
            <a:r>
              <a:rPr lang="en-US"/>
              <a:t>Click to edit Master subtitle style</a:t>
            </a:r>
          </a:p>
        </p:txBody>
      </p:sp>
      <p:sp>
        <p:nvSpPr>
          <p:cNvPr id="4" name="Date Placeholder 3">
            <a:extLst>
              <a:ext uri="{FF2B5EF4-FFF2-40B4-BE49-F238E27FC236}">
                <a16:creationId xmlns:a16="http://schemas.microsoft.com/office/drawing/2014/main" id="{5B7A65DA-6523-23E2-26DC-FA62D9202191}"/>
              </a:ext>
            </a:extLst>
          </p:cNvPr>
          <p:cNvSpPr txBox="1">
            <a:spLocks noGrp="1"/>
          </p:cNvSpPr>
          <p:nvPr>
            <p:ph type="dt" sz="half" idx="7"/>
          </p:nvPr>
        </p:nvSpPr>
        <p:spPr/>
        <p:txBody>
          <a:bodyPr/>
          <a:lstStyle>
            <a:lvl1pPr>
              <a:defRPr/>
            </a:lvl1pPr>
          </a:lstStyle>
          <a:p>
            <a:pPr lvl="0"/>
            <a:fld id="{FD6DED19-8B86-490D-8213-31DDF80F7121}" type="datetime1">
              <a:rPr lang="en-GB"/>
              <a:pPr lvl="0"/>
              <a:t>16/11/2025</a:t>
            </a:fld>
            <a:endParaRPr lang="en-GB"/>
          </a:p>
        </p:txBody>
      </p:sp>
      <p:sp>
        <p:nvSpPr>
          <p:cNvPr id="5" name="Footer Placeholder 4">
            <a:extLst>
              <a:ext uri="{FF2B5EF4-FFF2-40B4-BE49-F238E27FC236}">
                <a16:creationId xmlns:a16="http://schemas.microsoft.com/office/drawing/2014/main" id="{3FEAF57C-FD59-E776-8017-29EFBFDF8E6E}"/>
              </a:ext>
            </a:extLst>
          </p:cNvPr>
          <p:cNvSpPr txBox="1">
            <a:spLocks noGrp="1"/>
          </p:cNvSpPr>
          <p:nvPr>
            <p:ph type="ftr" sz="quarter" idx="9"/>
          </p:nvPr>
        </p:nvSpPr>
        <p:spPr>
          <a:xfrm>
            <a:off x="2416503" y="329302"/>
            <a:ext cx="4973915" cy="309204"/>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F6C069A1-E1D7-C9AF-F974-BFE9117168BA}"/>
              </a:ext>
            </a:extLst>
          </p:cNvPr>
          <p:cNvSpPr txBox="1">
            <a:spLocks noGrp="1"/>
          </p:cNvSpPr>
          <p:nvPr>
            <p:ph type="sldNum" sz="quarter" idx="8"/>
          </p:nvPr>
        </p:nvSpPr>
        <p:spPr>
          <a:xfrm>
            <a:off x="1437665" y="798975"/>
            <a:ext cx="811017" cy="503578"/>
          </a:xfrm>
        </p:spPr>
        <p:txBody>
          <a:bodyPr/>
          <a:lstStyle>
            <a:lvl1pPr>
              <a:defRPr/>
            </a:lvl1pPr>
          </a:lstStyle>
          <a:p>
            <a:pPr lvl="0"/>
            <a:fld id="{F4BDC29A-0414-481D-BE32-6A8272B9FDDB}" type="slidenum">
              <a:t>‹#›</a:t>
            </a:fld>
            <a:endParaRPr lang="en-GB"/>
          </a:p>
        </p:txBody>
      </p:sp>
      <p:cxnSp>
        <p:nvCxnSpPr>
          <p:cNvPr id="7" name="Straight Connector 14">
            <a:extLst>
              <a:ext uri="{FF2B5EF4-FFF2-40B4-BE49-F238E27FC236}">
                <a16:creationId xmlns:a16="http://schemas.microsoft.com/office/drawing/2014/main" id="{674219C2-C03A-8F7B-BA95-2A71B06108CB}"/>
              </a:ext>
            </a:extLst>
          </p:cNvPr>
          <p:cNvCxnSpPr/>
          <p:nvPr/>
        </p:nvCxnSpPr>
        <p:spPr>
          <a:xfrm>
            <a:off x="2417783" y="3528541"/>
            <a:ext cx="8637066"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417765892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E36A-F274-3C58-D6E3-BC6A8F7F0490}"/>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C8FB4B43-D28D-8DFF-9436-60AA9F50237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1825A-E320-E00F-CE85-8675FB5BDFBE}"/>
              </a:ext>
            </a:extLst>
          </p:cNvPr>
          <p:cNvSpPr txBox="1">
            <a:spLocks noGrp="1"/>
          </p:cNvSpPr>
          <p:nvPr>
            <p:ph type="dt" sz="half" idx="7"/>
          </p:nvPr>
        </p:nvSpPr>
        <p:spPr/>
        <p:txBody>
          <a:bodyPr/>
          <a:lstStyle>
            <a:lvl1pPr>
              <a:defRPr/>
            </a:lvl1pPr>
          </a:lstStyle>
          <a:p>
            <a:pPr lvl="0"/>
            <a:fld id="{5B66F4E3-5392-4CC2-8756-830C3B20A52E}" type="datetime1">
              <a:rPr lang="en-GB"/>
              <a:pPr lvl="0"/>
              <a:t>16/11/2025</a:t>
            </a:fld>
            <a:endParaRPr lang="en-GB"/>
          </a:p>
        </p:txBody>
      </p:sp>
      <p:sp>
        <p:nvSpPr>
          <p:cNvPr id="5" name="Footer Placeholder 4">
            <a:extLst>
              <a:ext uri="{FF2B5EF4-FFF2-40B4-BE49-F238E27FC236}">
                <a16:creationId xmlns:a16="http://schemas.microsoft.com/office/drawing/2014/main" id="{C7D9F044-E099-52C4-DCC6-921BB80EA84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DBD25C53-04C2-E71C-39AE-4CFC3AD03489}"/>
              </a:ext>
            </a:extLst>
          </p:cNvPr>
          <p:cNvSpPr txBox="1">
            <a:spLocks noGrp="1"/>
          </p:cNvSpPr>
          <p:nvPr>
            <p:ph type="sldNum" sz="quarter" idx="8"/>
          </p:nvPr>
        </p:nvSpPr>
        <p:spPr/>
        <p:txBody>
          <a:bodyPr/>
          <a:lstStyle>
            <a:lvl1pPr>
              <a:defRPr/>
            </a:lvl1pPr>
          </a:lstStyle>
          <a:p>
            <a:pPr lvl="0"/>
            <a:fld id="{F290E7E7-9E89-423D-B491-E8CB6A567738}" type="slidenum">
              <a:t>‹#›</a:t>
            </a:fld>
            <a:endParaRPr lang="en-GB"/>
          </a:p>
        </p:txBody>
      </p:sp>
      <p:cxnSp>
        <p:nvCxnSpPr>
          <p:cNvPr id="7" name="Straight Connector 25">
            <a:extLst>
              <a:ext uri="{FF2B5EF4-FFF2-40B4-BE49-F238E27FC236}">
                <a16:creationId xmlns:a16="http://schemas.microsoft.com/office/drawing/2014/main" id="{A9506E38-3AFB-74BE-6F9A-0D8886FC75D5}"/>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4112045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14078F-FD76-DDD2-60A5-DD9B561223FE}"/>
              </a:ext>
            </a:extLst>
          </p:cNvPr>
          <p:cNvSpPr txBox="1">
            <a:spLocks noGrp="1"/>
          </p:cNvSpPr>
          <p:nvPr>
            <p:ph type="title" orient="vert"/>
          </p:nvPr>
        </p:nvSpPr>
        <p:spPr>
          <a:xfrm>
            <a:off x="9439113" y="798975"/>
            <a:ext cx="1615744" cy="4659892"/>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D0DFD2C4-DFE5-AD06-2813-7A26121B6EAB}"/>
              </a:ext>
            </a:extLst>
          </p:cNvPr>
          <p:cNvSpPr txBox="1">
            <a:spLocks noGrp="1"/>
          </p:cNvSpPr>
          <p:nvPr>
            <p:ph type="body" orient="vert" idx="1"/>
          </p:nvPr>
        </p:nvSpPr>
        <p:spPr>
          <a:xfrm>
            <a:off x="1444669" y="798975"/>
            <a:ext cx="7828827" cy="4659892"/>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574EBB-5A1F-C305-F65D-77545D2819CA}"/>
              </a:ext>
            </a:extLst>
          </p:cNvPr>
          <p:cNvSpPr txBox="1">
            <a:spLocks noGrp="1"/>
          </p:cNvSpPr>
          <p:nvPr>
            <p:ph type="dt" sz="half" idx="7"/>
          </p:nvPr>
        </p:nvSpPr>
        <p:spPr/>
        <p:txBody>
          <a:bodyPr/>
          <a:lstStyle>
            <a:lvl1pPr>
              <a:defRPr/>
            </a:lvl1pPr>
          </a:lstStyle>
          <a:p>
            <a:pPr lvl="0"/>
            <a:fld id="{D7FB71F9-56D7-4E89-B514-29AEAD4CECB6}" type="datetime1">
              <a:rPr lang="en-GB"/>
              <a:pPr lvl="0"/>
              <a:t>16/11/2025</a:t>
            </a:fld>
            <a:endParaRPr lang="en-GB"/>
          </a:p>
        </p:txBody>
      </p:sp>
      <p:sp>
        <p:nvSpPr>
          <p:cNvPr id="5" name="Footer Placeholder 4">
            <a:extLst>
              <a:ext uri="{FF2B5EF4-FFF2-40B4-BE49-F238E27FC236}">
                <a16:creationId xmlns:a16="http://schemas.microsoft.com/office/drawing/2014/main" id="{1E67817D-1F5B-EE7F-D3CA-6ADF0801F3CB}"/>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A08FF667-37DD-0CA7-1C1F-FCBEB1EF5742}"/>
              </a:ext>
            </a:extLst>
          </p:cNvPr>
          <p:cNvSpPr txBox="1">
            <a:spLocks noGrp="1"/>
          </p:cNvSpPr>
          <p:nvPr>
            <p:ph type="sldNum" sz="quarter" idx="8"/>
          </p:nvPr>
        </p:nvSpPr>
        <p:spPr/>
        <p:txBody>
          <a:bodyPr/>
          <a:lstStyle>
            <a:lvl1pPr>
              <a:defRPr/>
            </a:lvl1pPr>
          </a:lstStyle>
          <a:p>
            <a:pPr lvl="0"/>
            <a:fld id="{C492EBD1-3695-46E5-AD92-D5933131DC9F}" type="slidenum">
              <a:t>‹#›</a:t>
            </a:fld>
            <a:endParaRPr lang="en-GB"/>
          </a:p>
        </p:txBody>
      </p:sp>
      <p:cxnSp>
        <p:nvCxnSpPr>
          <p:cNvPr id="7" name="Straight Connector 14">
            <a:extLst>
              <a:ext uri="{FF2B5EF4-FFF2-40B4-BE49-F238E27FC236}">
                <a16:creationId xmlns:a16="http://schemas.microsoft.com/office/drawing/2014/main" id="{74689B1D-C1D1-5D34-BADB-4EC20050D961}"/>
              </a:ext>
            </a:extLst>
          </p:cNvPr>
          <p:cNvCxnSpPr/>
          <p:nvPr/>
        </p:nvCxnSpPr>
        <p:spPr>
          <a:xfrm>
            <a:off x="9439113" y="798975"/>
            <a:ext cx="0" cy="4659883"/>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422355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0C198-2189-2DDE-D949-39BB2178C612}"/>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2A4F14AD-D672-E72A-291E-00FD15C16BD7}"/>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897D75-A0D6-CC4F-F1B0-E333960931B9}"/>
              </a:ext>
            </a:extLst>
          </p:cNvPr>
          <p:cNvSpPr txBox="1">
            <a:spLocks noGrp="1"/>
          </p:cNvSpPr>
          <p:nvPr>
            <p:ph type="dt" sz="half" idx="7"/>
          </p:nvPr>
        </p:nvSpPr>
        <p:spPr/>
        <p:txBody>
          <a:bodyPr/>
          <a:lstStyle>
            <a:lvl1pPr>
              <a:defRPr/>
            </a:lvl1pPr>
          </a:lstStyle>
          <a:p>
            <a:pPr lvl="0"/>
            <a:fld id="{FBDADFA4-968B-447C-B7DB-6F9BAA2FE7F9}" type="datetime1">
              <a:rPr lang="en-GB"/>
              <a:pPr lvl="0"/>
              <a:t>16/11/2025</a:t>
            </a:fld>
            <a:endParaRPr lang="en-GB"/>
          </a:p>
        </p:txBody>
      </p:sp>
      <p:sp>
        <p:nvSpPr>
          <p:cNvPr id="5" name="Footer Placeholder 4">
            <a:extLst>
              <a:ext uri="{FF2B5EF4-FFF2-40B4-BE49-F238E27FC236}">
                <a16:creationId xmlns:a16="http://schemas.microsoft.com/office/drawing/2014/main" id="{79344B23-E671-C5D0-AED7-760EE12B5B79}"/>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5C798B96-DB41-015A-457D-11C4CEDE3C4A}"/>
              </a:ext>
            </a:extLst>
          </p:cNvPr>
          <p:cNvSpPr txBox="1">
            <a:spLocks noGrp="1"/>
          </p:cNvSpPr>
          <p:nvPr>
            <p:ph type="sldNum" sz="quarter" idx="8"/>
          </p:nvPr>
        </p:nvSpPr>
        <p:spPr/>
        <p:txBody>
          <a:bodyPr/>
          <a:lstStyle>
            <a:lvl1pPr>
              <a:defRPr/>
            </a:lvl1pPr>
          </a:lstStyle>
          <a:p>
            <a:pPr lvl="0"/>
            <a:fld id="{B213CE26-45A7-45DD-A057-D7A47DAA0B12}" type="slidenum">
              <a:t>‹#›</a:t>
            </a:fld>
            <a:endParaRPr lang="en-GB"/>
          </a:p>
        </p:txBody>
      </p:sp>
      <p:cxnSp>
        <p:nvCxnSpPr>
          <p:cNvPr id="7" name="Straight Connector 32">
            <a:extLst>
              <a:ext uri="{FF2B5EF4-FFF2-40B4-BE49-F238E27FC236}">
                <a16:creationId xmlns:a16="http://schemas.microsoft.com/office/drawing/2014/main" id="{E4B000E7-A4C2-28C8-9792-794EEEBA746C}"/>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66566813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1F77-9660-E5F8-1401-A82C9D68F5BD}"/>
              </a:ext>
            </a:extLst>
          </p:cNvPr>
          <p:cNvSpPr txBox="1">
            <a:spLocks noGrp="1"/>
          </p:cNvSpPr>
          <p:nvPr>
            <p:ph type="title"/>
          </p:nvPr>
        </p:nvSpPr>
        <p:spPr>
          <a:xfrm>
            <a:off x="1454243" y="1756132"/>
            <a:ext cx="8643155" cy="1887952"/>
          </a:xfrm>
        </p:spPr>
        <p:txBody>
          <a:bodyPr anchor="b"/>
          <a:lstStyle>
            <a:lvl1pPr>
              <a:defRPr sz="3600"/>
            </a:lvl1pPr>
          </a:lstStyle>
          <a:p>
            <a:pPr lvl="0"/>
            <a:r>
              <a:rPr lang="en-US"/>
              <a:t>Click to edit Master title style</a:t>
            </a:r>
          </a:p>
        </p:txBody>
      </p:sp>
      <p:sp>
        <p:nvSpPr>
          <p:cNvPr id="3" name="Text Placeholder 2">
            <a:extLst>
              <a:ext uri="{FF2B5EF4-FFF2-40B4-BE49-F238E27FC236}">
                <a16:creationId xmlns:a16="http://schemas.microsoft.com/office/drawing/2014/main" id="{67B5801D-E819-3DEA-0AFE-35E71EFF6400}"/>
              </a:ext>
            </a:extLst>
          </p:cNvPr>
          <p:cNvSpPr txBox="1">
            <a:spLocks noGrp="1"/>
          </p:cNvSpPr>
          <p:nvPr>
            <p:ph type="body" idx="1"/>
          </p:nvPr>
        </p:nvSpPr>
        <p:spPr>
          <a:xfrm>
            <a:off x="1454243" y="3806199"/>
            <a:ext cx="8630445" cy="1012926"/>
          </a:xfrm>
        </p:spPr>
        <p:txBody>
          <a:bodyPr tIns="91440"/>
          <a:lstStyle>
            <a:lvl1pPr marL="0" indent="0">
              <a:buNone/>
              <a:defRPr sz="1800"/>
            </a:lvl1pPr>
          </a:lstStyle>
          <a:p>
            <a:pPr lvl="0"/>
            <a:r>
              <a:rPr lang="en-US"/>
              <a:t>Click to edit Master text styles</a:t>
            </a:r>
          </a:p>
        </p:txBody>
      </p:sp>
      <p:sp>
        <p:nvSpPr>
          <p:cNvPr id="4" name="Date Placeholder 3">
            <a:extLst>
              <a:ext uri="{FF2B5EF4-FFF2-40B4-BE49-F238E27FC236}">
                <a16:creationId xmlns:a16="http://schemas.microsoft.com/office/drawing/2014/main" id="{F08DCAFD-E429-686B-F2B7-0448E64BFDB1}"/>
              </a:ext>
            </a:extLst>
          </p:cNvPr>
          <p:cNvSpPr txBox="1">
            <a:spLocks noGrp="1"/>
          </p:cNvSpPr>
          <p:nvPr>
            <p:ph type="dt" sz="half" idx="7"/>
          </p:nvPr>
        </p:nvSpPr>
        <p:spPr/>
        <p:txBody>
          <a:bodyPr/>
          <a:lstStyle>
            <a:lvl1pPr>
              <a:defRPr/>
            </a:lvl1pPr>
          </a:lstStyle>
          <a:p>
            <a:pPr lvl="0"/>
            <a:fld id="{0DC4E940-2C60-4C42-B7FD-3B42CEF37ADC}" type="datetime1">
              <a:rPr lang="en-GB"/>
              <a:pPr lvl="0"/>
              <a:t>16/11/2025</a:t>
            </a:fld>
            <a:endParaRPr lang="en-GB"/>
          </a:p>
        </p:txBody>
      </p:sp>
      <p:sp>
        <p:nvSpPr>
          <p:cNvPr id="5" name="Footer Placeholder 4">
            <a:extLst>
              <a:ext uri="{FF2B5EF4-FFF2-40B4-BE49-F238E27FC236}">
                <a16:creationId xmlns:a16="http://schemas.microsoft.com/office/drawing/2014/main" id="{E3A1DB42-3EC7-EF0B-4167-67E47F8724FF}"/>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F4094D48-FAF8-540F-2AA0-8734EC0943E0}"/>
              </a:ext>
            </a:extLst>
          </p:cNvPr>
          <p:cNvSpPr txBox="1">
            <a:spLocks noGrp="1"/>
          </p:cNvSpPr>
          <p:nvPr>
            <p:ph type="sldNum" sz="quarter" idx="8"/>
          </p:nvPr>
        </p:nvSpPr>
        <p:spPr/>
        <p:txBody>
          <a:bodyPr/>
          <a:lstStyle>
            <a:lvl1pPr>
              <a:defRPr/>
            </a:lvl1pPr>
          </a:lstStyle>
          <a:p>
            <a:pPr lvl="0"/>
            <a:fld id="{B7DF6121-0D5D-439B-97C3-DCC9B8F15E5A}" type="slidenum">
              <a:t>‹#›</a:t>
            </a:fld>
            <a:endParaRPr lang="en-GB"/>
          </a:p>
        </p:txBody>
      </p:sp>
      <p:cxnSp>
        <p:nvCxnSpPr>
          <p:cNvPr id="7" name="Straight Connector 14">
            <a:extLst>
              <a:ext uri="{FF2B5EF4-FFF2-40B4-BE49-F238E27FC236}">
                <a16:creationId xmlns:a16="http://schemas.microsoft.com/office/drawing/2014/main" id="{036405E9-4583-65F4-B5C9-550CE1747D88}"/>
              </a:ext>
            </a:extLst>
          </p:cNvPr>
          <p:cNvCxnSpPr/>
          <p:nvPr/>
        </p:nvCxnSpPr>
        <p:spPr>
          <a:xfrm>
            <a:off x="1454243" y="3804982"/>
            <a:ext cx="8630445"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3664961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6F175-281C-2E8B-2D39-80961C0CD6B5}"/>
              </a:ext>
            </a:extLst>
          </p:cNvPr>
          <p:cNvSpPr txBox="1">
            <a:spLocks noGrp="1"/>
          </p:cNvSpPr>
          <p:nvPr>
            <p:ph type="title"/>
          </p:nvPr>
        </p:nvSpPr>
        <p:spPr>
          <a:xfrm>
            <a:off x="1449214" y="804891"/>
            <a:ext cx="9605634" cy="1059304"/>
          </a:xfrm>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263EDE42-C604-A4EC-5610-E4839FC5434C}"/>
              </a:ext>
            </a:extLst>
          </p:cNvPr>
          <p:cNvSpPr txBox="1">
            <a:spLocks noGrp="1"/>
          </p:cNvSpPr>
          <p:nvPr>
            <p:ph idx="1"/>
          </p:nvPr>
        </p:nvSpPr>
        <p:spPr>
          <a:xfrm>
            <a:off x="1447330" y="2010875"/>
            <a:ext cx="4645152" cy="344859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4A8571-C742-D661-B18D-2CD4F77CA988}"/>
              </a:ext>
            </a:extLst>
          </p:cNvPr>
          <p:cNvSpPr txBox="1">
            <a:spLocks noGrp="1"/>
          </p:cNvSpPr>
          <p:nvPr>
            <p:ph idx="2"/>
          </p:nvPr>
        </p:nvSpPr>
        <p:spPr>
          <a:xfrm>
            <a:off x="6413775" y="2017340"/>
            <a:ext cx="4645152" cy="344151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24FE2B-956A-DB8B-3179-8994C8C19E7D}"/>
              </a:ext>
            </a:extLst>
          </p:cNvPr>
          <p:cNvSpPr txBox="1">
            <a:spLocks noGrp="1"/>
          </p:cNvSpPr>
          <p:nvPr>
            <p:ph type="dt" sz="half" idx="7"/>
          </p:nvPr>
        </p:nvSpPr>
        <p:spPr/>
        <p:txBody>
          <a:bodyPr/>
          <a:lstStyle>
            <a:lvl1pPr>
              <a:defRPr/>
            </a:lvl1pPr>
          </a:lstStyle>
          <a:p>
            <a:pPr lvl="0"/>
            <a:fld id="{D423A2A5-AD3C-4FD9-B47A-8F6596603651}" type="datetime1">
              <a:rPr lang="en-GB"/>
              <a:pPr lvl="0"/>
              <a:t>16/11/2025</a:t>
            </a:fld>
            <a:endParaRPr lang="en-GB"/>
          </a:p>
        </p:txBody>
      </p:sp>
      <p:sp>
        <p:nvSpPr>
          <p:cNvPr id="6" name="Footer Placeholder 5">
            <a:extLst>
              <a:ext uri="{FF2B5EF4-FFF2-40B4-BE49-F238E27FC236}">
                <a16:creationId xmlns:a16="http://schemas.microsoft.com/office/drawing/2014/main" id="{31E5D894-A798-7CCB-E9E1-74AD080CB9C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8C0D4086-2DD2-F0E6-4E51-97A9A8C85792}"/>
              </a:ext>
            </a:extLst>
          </p:cNvPr>
          <p:cNvSpPr txBox="1">
            <a:spLocks noGrp="1"/>
          </p:cNvSpPr>
          <p:nvPr>
            <p:ph type="sldNum" sz="quarter" idx="8"/>
          </p:nvPr>
        </p:nvSpPr>
        <p:spPr/>
        <p:txBody>
          <a:bodyPr/>
          <a:lstStyle>
            <a:lvl1pPr>
              <a:defRPr/>
            </a:lvl1pPr>
          </a:lstStyle>
          <a:p>
            <a:pPr lvl="0"/>
            <a:fld id="{2B8E8E4D-5FAA-4796-8AE5-50ED0AE5C764}" type="slidenum">
              <a:t>‹#›</a:t>
            </a:fld>
            <a:endParaRPr lang="en-GB"/>
          </a:p>
        </p:txBody>
      </p:sp>
      <p:cxnSp>
        <p:nvCxnSpPr>
          <p:cNvPr id="8" name="Straight Connector 34">
            <a:extLst>
              <a:ext uri="{FF2B5EF4-FFF2-40B4-BE49-F238E27FC236}">
                <a16:creationId xmlns:a16="http://schemas.microsoft.com/office/drawing/2014/main" id="{C16D4812-CAAD-9430-C023-BCC96D8211D8}"/>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93138451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F554A-105E-A682-F31C-95A817E17CCB}"/>
              </a:ext>
            </a:extLst>
          </p:cNvPr>
          <p:cNvSpPr txBox="1">
            <a:spLocks noGrp="1"/>
          </p:cNvSpPr>
          <p:nvPr>
            <p:ph type="title"/>
          </p:nvPr>
        </p:nvSpPr>
        <p:spPr>
          <a:xfrm>
            <a:off x="1447193" y="804159"/>
            <a:ext cx="9607664" cy="1056314"/>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F4115E2-78E4-65EB-62F2-971ECFB8D430}"/>
              </a:ext>
            </a:extLst>
          </p:cNvPr>
          <p:cNvSpPr txBox="1">
            <a:spLocks noGrp="1"/>
          </p:cNvSpPr>
          <p:nvPr>
            <p:ph type="body" idx="1"/>
          </p:nvPr>
        </p:nvSpPr>
        <p:spPr>
          <a:xfrm>
            <a:off x="1447193" y="2019552"/>
            <a:ext cx="4645152" cy="801947"/>
          </a:xfrm>
        </p:spPr>
        <p:txBody>
          <a:bodyPr anchor="b"/>
          <a:lstStyle>
            <a:lvl1pPr marL="0" indent="0">
              <a:lnSpc>
                <a:spcPct val="100000"/>
              </a:lnSpc>
              <a:buNone/>
              <a:defRPr sz="2200" cap="all">
                <a:solidFill>
                  <a:srgbClr val="B71E42"/>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EBD923F4-668A-51BC-CCF5-2907F436DB58}"/>
              </a:ext>
            </a:extLst>
          </p:cNvPr>
          <p:cNvSpPr txBox="1">
            <a:spLocks noGrp="1"/>
          </p:cNvSpPr>
          <p:nvPr>
            <p:ph idx="2"/>
          </p:nvPr>
        </p:nvSpPr>
        <p:spPr>
          <a:xfrm>
            <a:off x="1447193" y="2824270"/>
            <a:ext cx="4645152" cy="264445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A1BDB7-02AB-337F-FC95-F2E9F9400423}"/>
              </a:ext>
            </a:extLst>
          </p:cNvPr>
          <p:cNvSpPr txBox="1">
            <a:spLocks noGrp="1"/>
          </p:cNvSpPr>
          <p:nvPr>
            <p:ph type="body" idx="3"/>
          </p:nvPr>
        </p:nvSpPr>
        <p:spPr>
          <a:xfrm>
            <a:off x="6412358" y="2023000"/>
            <a:ext cx="4645152" cy="802239"/>
          </a:xfrm>
        </p:spPr>
        <p:txBody>
          <a:bodyPr anchor="b"/>
          <a:lstStyle>
            <a:lvl1pPr marL="0" indent="0">
              <a:lnSpc>
                <a:spcPct val="100000"/>
              </a:lnSpc>
              <a:buNone/>
              <a:defRPr sz="2200" cap="all">
                <a:solidFill>
                  <a:srgbClr val="B71E42"/>
                </a:solidFill>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FF0B9CB6-3DCA-5997-0241-6BF8A37EFE72}"/>
              </a:ext>
            </a:extLst>
          </p:cNvPr>
          <p:cNvSpPr txBox="1">
            <a:spLocks noGrp="1"/>
          </p:cNvSpPr>
          <p:nvPr>
            <p:ph idx="4"/>
          </p:nvPr>
        </p:nvSpPr>
        <p:spPr>
          <a:xfrm>
            <a:off x="6412358" y="2821490"/>
            <a:ext cx="4645152" cy="2637367"/>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36443B-23E6-D3BE-C8D3-3F469B552C3A}"/>
              </a:ext>
            </a:extLst>
          </p:cNvPr>
          <p:cNvSpPr txBox="1">
            <a:spLocks noGrp="1"/>
          </p:cNvSpPr>
          <p:nvPr>
            <p:ph type="dt" sz="half" idx="7"/>
          </p:nvPr>
        </p:nvSpPr>
        <p:spPr/>
        <p:txBody>
          <a:bodyPr/>
          <a:lstStyle>
            <a:lvl1pPr>
              <a:defRPr/>
            </a:lvl1pPr>
          </a:lstStyle>
          <a:p>
            <a:pPr lvl="0"/>
            <a:fld id="{307CB3B0-F09B-4F67-BF6E-8EF95386E02B}" type="datetime1">
              <a:rPr lang="en-GB"/>
              <a:pPr lvl="0"/>
              <a:t>16/11/2025</a:t>
            </a:fld>
            <a:endParaRPr lang="en-GB"/>
          </a:p>
        </p:txBody>
      </p:sp>
      <p:sp>
        <p:nvSpPr>
          <p:cNvPr id="8" name="Footer Placeholder 7">
            <a:extLst>
              <a:ext uri="{FF2B5EF4-FFF2-40B4-BE49-F238E27FC236}">
                <a16:creationId xmlns:a16="http://schemas.microsoft.com/office/drawing/2014/main" id="{7B1BD2C6-1240-4641-05A9-B185F817CEC6}"/>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06C9DE95-2007-FCB3-B2F8-5D48A48AE943}"/>
              </a:ext>
            </a:extLst>
          </p:cNvPr>
          <p:cNvSpPr txBox="1">
            <a:spLocks noGrp="1"/>
          </p:cNvSpPr>
          <p:nvPr>
            <p:ph type="sldNum" sz="quarter" idx="8"/>
          </p:nvPr>
        </p:nvSpPr>
        <p:spPr/>
        <p:txBody>
          <a:bodyPr/>
          <a:lstStyle>
            <a:lvl1pPr>
              <a:defRPr/>
            </a:lvl1pPr>
          </a:lstStyle>
          <a:p>
            <a:pPr lvl="0"/>
            <a:fld id="{3C1638E1-62AF-4749-BF69-01BB2815B051}" type="slidenum">
              <a:t>‹#›</a:t>
            </a:fld>
            <a:endParaRPr lang="en-GB"/>
          </a:p>
        </p:txBody>
      </p:sp>
      <p:cxnSp>
        <p:nvCxnSpPr>
          <p:cNvPr id="10" name="Straight Connector 28">
            <a:extLst>
              <a:ext uri="{FF2B5EF4-FFF2-40B4-BE49-F238E27FC236}">
                <a16:creationId xmlns:a16="http://schemas.microsoft.com/office/drawing/2014/main" id="{58AB7A5D-1495-293C-A628-ACE29A5B2F07}"/>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39934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53930-E3B6-9C74-D89C-B0D8D2A987C2}"/>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27ED8ADB-D48C-1543-341E-70B4BCE983BF}"/>
              </a:ext>
            </a:extLst>
          </p:cNvPr>
          <p:cNvSpPr txBox="1">
            <a:spLocks noGrp="1"/>
          </p:cNvSpPr>
          <p:nvPr>
            <p:ph type="dt" sz="half" idx="7"/>
          </p:nvPr>
        </p:nvSpPr>
        <p:spPr/>
        <p:txBody>
          <a:bodyPr/>
          <a:lstStyle>
            <a:lvl1pPr>
              <a:defRPr/>
            </a:lvl1pPr>
          </a:lstStyle>
          <a:p>
            <a:pPr lvl="0"/>
            <a:fld id="{C3B4B5ED-44A4-4B23-AE9B-387F473131D2}" type="datetime1">
              <a:rPr lang="en-GB"/>
              <a:pPr lvl="0"/>
              <a:t>16/11/2025</a:t>
            </a:fld>
            <a:endParaRPr lang="en-GB"/>
          </a:p>
        </p:txBody>
      </p:sp>
      <p:sp>
        <p:nvSpPr>
          <p:cNvPr id="4" name="Footer Placeholder 3">
            <a:extLst>
              <a:ext uri="{FF2B5EF4-FFF2-40B4-BE49-F238E27FC236}">
                <a16:creationId xmlns:a16="http://schemas.microsoft.com/office/drawing/2014/main" id="{EC5AAC54-C1B4-5EED-4B13-8639DA181EF5}"/>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E3665433-174B-B803-E5B9-61EB46CFEAC0}"/>
              </a:ext>
            </a:extLst>
          </p:cNvPr>
          <p:cNvSpPr txBox="1">
            <a:spLocks noGrp="1"/>
          </p:cNvSpPr>
          <p:nvPr>
            <p:ph type="sldNum" sz="quarter" idx="8"/>
          </p:nvPr>
        </p:nvSpPr>
        <p:spPr/>
        <p:txBody>
          <a:bodyPr/>
          <a:lstStyle>
            <a:lvl1pPr>
              <a:defRPr/>
            </a:lvl1pPr>
          </a:lstStyle>
          <a:p>
            <a:pPr lvl="0"/>
            <a:fld id="{217CC9F8-7B20-41E2-8477-393162AD8888}" type="slidenum">
              <a:t>‹#›</a:t>
            </a:fld>
            <a:endParaRPr lang="en-GB"/>
          </a:p>
        </p:txBody>
      </p:sp>
      <p:cxnSp>
        <p:nvCxnSpPr>
          <p:cNvPr id="6" name="Straight Connector 24">
            <a:extLst>
              <a:ext uri="{FF2B5EF4-FFF2-40B4-BE49-F238E27FC236}">
                <a16:creationId xmlns:a16="http://schemas.microsoft.com/office/drawing/2014/main" id="{FA0A72B5-3772-9E95-0F6D-5B4ED85737E0}"/>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60826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6FBC5-8017-E0DD-3064-D11BDCF63BBE}"/>
              </a:ext>
            </a:extLst>
          </p:cNvPr>
          <p:cNvSpPr txBox="1">
            <a:spLocks noGrp="1"/>
          </p:cNvSpPr>
          <p:nvPr>
            <p:ph type="dt" sz="half" idx="7"/>
          </p:nvPr>
        </p:nvSpPr>
        <p:spPr/>
        <p:txBody>
          <a:bodyPr/>
          <a:lstStyle>
            <a:lvl1pPr>
              <a:defRPr/>
            </a:lvl1pPr>
          </a:lstStyle>
          <a:p>
            <a:pPr lvl="0"/>
            <a:fld id="{A2FF0A5B-1CFE-4285-A6CA-154DBB8DD0EE}" type="datetime1">
              <a:rPr lang="en-GB"/>
              <a:pPr lvl="0"/>
              <a:t>16/11/2025</a:t>
            </a:fld>
            <a:endParaRPr lang="en-GB"/>
          </a:p>
        </p:txBody>
      </p:sp>
      <p:sp>
        <p:nvSpPr>
          <p:cNvPr id="3" name="Footer Placeholder 2">
            <a:extLst>
              <a:ext uri="{FF2B5EF4-FFF2-40B4-BE49-F238E27FC236}">
                <a16:creationId xmlns:a16="http://schemas.microsoft.com/office/drawing/2014/main" id="{615C4739-4FE3-C342-64FD-B127399CBE84}"/>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875C5277-9354-FAC7-741B-FE86550FC55F}"/>
              </a:ext>
            </a:extLst>
          </p:cNvPr>
          <p:cNvSpPr txBox="1">
            <a:spLocks noGrp="1"/>
          </p:cNvSpPr>
          <p:nvPr>
            <p:ph type="sldNum" sz="quarter" idx="8"/>
          </p:nvPr>
        </p:nvSpPr>
        <p:spPr/>
        <p:txBody>
          <a:bodyPr/>
          <a:lstStyle>
            <a:lvl1pPr>
              <a:defRPr/>
            </a:lvl1pPr>
          </a:lstStyle>
          <a:p>
            <a:pPr lvl="0"/>
            <a:fld id="{F0EDD670-8C11-4B6D-B98C-D6BE28B430B1}" type="slidenum">
              <a:t>‹#›</a:t>
            </a:fld>
            <a:endParaRPr lang="en-GB"/>
          </a:p>
        </p:txBody>
      </p:sp>
    </p:spTree>
    <p:extLst>
      <p:ext uri="{BB962C8B-B14F-4D97-AF65-F5344CB8AC3E}">
        <p14:creationId xmlns:p14="http://schemas.microsoft.com/office/powerpoint/2010/main" val="276955339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AEA49-2165-666E-49C6-0A2E2C7B34CE}"/>
              </a:ext>
            </a:extLst>
          </p:cNvPr>
          <p:cNvSpPr txBox="1">
            <a:spLocks noGrp="1"/>
          </p:cNvSpPr>
          <p:nvPr>
            <p:ph type="title"/>
          </p:nvPr>
        </p:nvSpPr>
        <p:spPr>
          <a:xfrm>
            <a:off x="1444669" y="798975"/>
            <a:ext cx="3273094" cy="2247119"/>
          </a:xfrm>
        </p:spPr>
        <p:txBody>
          <a:bodyPr anchor="b"/>
          <a:lstStyle>
            <a:lvl1pPr>
              <a:defRPr sz="2400"/>
            </a:lvl1pPr>
          </a:lstStyle>
          <a:p>
            <a:pPr lvl="0"/>
            <a:r>
              <a:rPr lang="en-US"/>
              <a:t>Click to edit Master title style</a:t>
            </a:r>
          </a:p>
        </p:txBody>
      </p:sp>
      <p:sp>
        <p:nvSpPr>
          <p:cNvPr id="3" name="Content Placeholder 2">
            <a:extLst>
              <a:ext uri="{FF2B5EF4-FFF2-40B4-BE49-F238E27FC236}">
                <a16:creationId xmlns:a16="http://schemas.microsoft.com/office/drawing/2014/main" id="{9EACA015-D3B5-C9A0-EFA8-FA23547FD5C4}"/>
              </a:ext>
            </a:extLst>
          </p:cNvPr>
          <p:cNvSpPr txBox="1">
            <a:spLocks noGrp="1"/>
          </p:cNvSpPr>
          <p:nvPr>
            <p:ph idx="1"/>
          </p:nvPr>
        </p:nvSpPr>
        <p:spPr>
          <a:xfrm>
            <a:off x="5043711" y="798975"/>
            <a:ext cx="6012472" cy="4658822"/>
          </a:xfrm>
        </p:spPr>
        <p:txBody>
          <a:bodyPr anchor="ct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EBEBA7-BEFA-F10F-AF25-67222BD4904E}"/>
              </a:ext>
            </a:extLst>
          </p:cNvPr>
          <p:cNvSpPr txBox="1">
            <a:spLocks noGrp="1"/>
          </p:cNvSpPr>
          <p:nvPr>
            <p:ph type="body" idx="2"/>
          </p:nvPr>
        </p:nvSpPr>
        <p:spPr>
          <a:xfrm>
            <a:off x="1444669" y="3205493"/>
            <a:ext cx="3275015" cy="2248180"/>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1EA13E37-6970-4BCA-2A4F-D86C6C9E8396}"/>
              </a:ext>
            </a:extLst>
          </p:cNvPr>
          <p:cNvSpPr txBox="1">
            <a:spLocks noGrp="1"/>
          </p:cNvSpPr>
          <p:nvPr>
            <p:ph type="dt" sz="half" idx="7"/>
          </p:nvPr>
        </p:nvSpPr>
        <p:spPr/>
        <p:txBody>
          <a:bodyPr/>
          <a:lstStyle>
            <a:lvl1pPr>
              <a:defRPr/>
            </a:lvl1pPr>
          </a:lstStyle>
          <a:p>
            <a:pPr lvl="0"/>
            <a:fld id="{97475658-47BB-4641-884A-B406C5CC3928}" type="datetime1">
              <a:rPr lang="en-GB"/>
              <a:pPr lvl="0"/>
              <a:t>16/11/2025</a:t>
            </a:fld>
            <a:endParaRPr lang="en-GB"/>
          </a:p>
        </p:txBody>
      </p:sp>
      <p:sp>
        <p:nvSpPr>
          <p:cNvPr id="6" name="Footer Placeholder 5">
            <a:extLst>
              <a:ext uri="{FF2B5EF4-FFF2-40B4-BE49-F238E27FC236}">
                <a16:creationId xmlns:a16="http://schemas.microsoft.com/office/drawing/2014/main" id="{C2D2398D-30DA-A06F-ADFD-CCA2EF79DA27}"/>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F8BDD4F9-AEA2-CF27-89A2-17341EA7B87D}"/>
              </a:ext>
            </a:extLst>
          </p:cNvPr>
          <p:cNvSpPr txBox="1">
            <a:spLocks noGrp="1"/>
          </p:cNvSpPr>
          <p:nvPr>
            <p:ph type="sldNum" sz="quarter" idx="8"/>
          </p:nvPr>
        </p:nvSpPr>
        <p:spPr/>
        <p:txBody>
          <a:bodyPr/>
          <a:lstStyle>
            <a:lvl1pPr>
              <a:defRPr/>
            </a:lvl1pPr>
          </a:lstStyle>
          <a:p>
            <a:pPr lvl="0"/>
            <a:fld id="{B15C3625-3FD0-4C0D-A6DF-3992F22406CC}" type="slidenum">
              <a:t>‹#›</a:t>
            </a:fld>
            <a:endParaRPr lang="en-GB"/>
          </a:p>
        </p:txBody>
      </p:sp>
      <p:cxnSp>
        <p:nvCxnSpPr>
          <p:cNvPr id="8" name="Straight Connector 16">
            <a:extLst>
              <a:ext uri="{FF2B5EF4-FFF2-40B4-BE49-F238E27FC236}">
                <a16:creationId xmlns:a16="http://schemas.microsoft.com/office/drawing/2014/main" id="{73E4C19D-5816-04F2-C78B-FE8C6BCA3453}"/>
              </a:ext>
            </a:extLst>
          </p:cNvPr>
          <p:cNvCxnSpPr/>
          <p:nvPr/>
        </p:nvCxnSpPr>
        <p:spPr>
          <a:xfrm>
            <a:off x="1448281" y="3205493"/>
            <a:ext cx="3269492"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856480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17595C74-4701-1ACC-B631-EC6F100DB6D7}"/>
              </a:ext>
            </a:extLst>
          </p:cNvPr>
          <p:cNvGrpSpPr/>
          <p:nvPr/>
        </p:nvGrpSpPr>
        <p:grpSpPr>
          <a:xfrm>
            <a:off x="7477387" y="482172"/>
            <a:ext cx="4074529" cy="5149105"/>
            <a:chOff x="7477387" y="482172"/>
            <a:chExt cx="4074529" cy="5149105"/>
          </a:xfrm>
        </p:grpSpPr>
        <p:sp>
          <p:nvSpPr>
            <p:cNvPr id="3" name="Rectangle 17">
              <a:extLst>
                <a:ext uri="{FF2B5EF4-FFF2-40B4-BE49-F238E27FC236}">
                  <a16:creationId xmlns:a16="http://schemas.microsoft.com/office/drawing/2014/main" id="{17F473AC-CBF1-0CDA-B471-AD44949FA8E8}"/>
                </a:ext>
              </a:extLst>
            </p:cNvPr>
            <p:cNvSpPr/>
            <p:nvPr/>
          </p:nvSpPr>
          <p:spPr>
            <a:xfrm>
              <a:off x="7477387" y="482172"/>
              <a:ext cx="4074529" cy="5149105"/>
            </a:xfrm>
            <a:prstGeom prst="rect">
              <a:avLst/>
            </a:prstGeom>
            <a:gradFill>
              <a:gsLst>
                <a:gs pos="0">
                  <a:srgbClr val="000001"/>
                </a:gs>
                <a:gs pos="100000">
                  <a:srgbClr val="191919"/>
                </a:gs>
              </a:gsLst>
              <a:lin ang="5400000"/>
            </a:gradFill>
            <a:ln cap="flat">
              <a:noFill/>
              <a:prstDash val="solid"/>
            </a:ln>
            <a:effectLst>
              <a:outerShdw dist="228601" dir="4740049" algn="tl">
                <a:srgbClr val="000000">
                  <a:alpha val="34000"/>
                </a:srgbClr>
              </a:outerShdw>
            </a:effectLst>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sp>
          <p:nvSpPr>
            <p:cNvPr id="4" name="Rectangle 18">
              <a:extLst>
                <a:ext uri="{FF2B5EF4-FFF2-40B4-BE49-F238E27FC236}">
                  <a16:creationId xmlns:a16="http://schemas.microsoft.com/office/drawing/2014/main" id="{A890514A-9EBE-34B5-7232-3B8C3F6C4C3C}"/>
                </a:ext>
              </a:extLst>
            </p:cNvPr>
            <p:cNvSpPr/>
            <p:nvPr/>
          </p:nvSpPr>
          <p:spPr>
            <a:xfrm>
              <a:off x="7790450" y="812508"/>
              <a:ext cx="3450287" cy="4466450"/>
            </a:xfrm>
            <a:prstGeom prst="rect">
              <a:avLst/>
            </a:prstGeom>
            <a:gradFill>
              <a:gsLst>
                <a:gs pos="0">
                  <a:srgbClr val="DADADA"/>
                </a:gs>
                <a:gs pos="100000">
                  <a:srgbClr val="FFFFFE"/>
                </a:gs>
              </a:gsLst>
              <a:lin ang="16200000"/>
            </a:gradFill>
            <a:ln w="50804" cap="flat">
              <a:solidFill>
                <a:srgbClr val="191919"/>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grpSp>
      <p:sp>
        <p:nvSpPr>
          <p:cNvPr id="5" name="Title 1">
            <a:extLst>
              <a:ext uri="{FF2B5EF4-FFF2-40B4-BE49-F238E27FC236}">
                <a16:creationId xmlns:a16="http://schemas.microsoft.com/office/drawing/2014/main" id="{99746CDB-7D31-768C-1767-52481C779054}"/>
              </a:ext>
            </a:extLst>
          </p:cNvPr>
          <p:cNvSpPr txBox="1">
            <a:spLocks noGrp="1"/>
          </p:cNvSpPr>
          <p:nvPr>
            <p:ph type="title"/>
          </p:nvPr>
        </p:nvSpPr>
        <p:spPr>
          <a:xfrm>
            <a:off x="1451207" y="1129512"/>
            <a:ext cx="5532330" cy="1830583"/>
          </a:xfrm>
        </p:spPr>
        <p:txBody>
          <a:bodyPr anchor="b"/>
          <a:lstStyle>
            <a:lvl1pPr>
              <a:defRPr/>
            </a:lvl1pPr>
          </a:lstStyle>
          <a:p>
            <a:pPr lvl="0"/>
            <a:r>
              <a:rPr lang="en-US"/>
              <a:t>Click to edit Master title style</a:t>
            </a:r>
          </a:p>
        </p:txBody>
      </p:sp>
      <p:sp>
        <p:nvSpPr>
          <p:cNvPr id="6" name="Picture Placeholder 2">
            <a:extLst>
              <a:ext uri="{FF2B5EF4-FFF2-40B4-BE49-F238E27FC236}">
                <a16:creationId xmlns:a16="http://schemas.microsoft.com/office/drawing/2014/main" id="{48DC04B3-A15C-BDE2-B66E-01A99057C378}"/>
              </a:ext>
            </a:extLst>
          </p:cNvPr>
          <p:cNvSpPr txBox="1">
            <a:spLocks noGrp="1"/>
          </p:cNvSpPr>
          <p:nvPr>
            <p:ph type="pic" idx="1"/>
          </p:nvPr>
        </p:nvSpPr>
        <p:spPr>
          <a:xfrm>
            <a:off x="8124389" y="1122544"/>
            <a:ext cx="2791169" cy="3866330"/>
          </a:xfrm>
          <a:solidFill>
            <a:srgbClr val="D9D9D9"/>
          </a:solidFill>
        </p:spPr>
        <p:txBody>
          <a:bodyPr anchorCtr="1"/>
          <a:lstStyle>
            <a:lvl1pPr marL="0" indent="0" algn="ctr">
              <a:buNone/>
              <a:defRPr sz="3200"/>
            </a:lvl1pPr>
          </a:lstStyle>
          <a:p>
            <a:pPr lvl="0"/>
            <a:r>
              <a:rPr lang="en-US"/>
              <a:t>Click icon to add picture</a:t>
            </a:r>
          </a:p>
        </p:txBody>
      </p:sp>
      <p:sp>
        <p:nvSpPr>
          <p:cNvPr id="7" name="Text Placeholder 3">
            <a:extLst>
              <a:ext uri="{FF2B5EF4-FFF2-40B4-BE49-F238E27FC236}">
                <a16:creationId xmlns:a16="http://schemas.microsoft.com/office/drawing/2014/main" id="{F27C1E6D-5CD2-EB00-FE26-1C69C77A422E}"/>
              </a:ext>
            </a:extLst>
          </p:cNvPr>
          <p:cNvSpPr txBox="1">
            <a:spLocks noGrp="1"/>
          </p:cNvSpPr>
          <p:nvPr>
            <p:ph type="body" idx="2"/>
          </p:nvPr>
        </p:nvSpPr>
        <p:spPr>
          <a:xfrm>
            <a:off x="1450329" y="3145993"/>
            <a:ext cx="5524402" cy="2003743"/>
          </a:xfrm>
        </p:spPr>
        <p:txBody>
          <a:bodyPr/>
          <a:lstStyle>
            <a:lvl1pPr marL="0" indent="0">
              <a:buNone/>
              <a:defRPr sz="1800"/>
            </a:lvl1pPr>
          </a:lstStyle>
          <a:p>
            <a:pPr lvl="0"/>
            <a:r>
              <a:rPr lang="en-US"/>
              <a:t>Click to edit Master text styles</a:t>
            </a:r>
          </a:p>
        </p:txBody>
      </p:sp>
      <p:sp>
        <p:nvSpPr>
          <p:cNvPr id="8" name="Date Placeholder 4">
            <a:extLst>
              <a:ext uri="{FF2B5EF4-FFF2-40B4-BE49-F238E27FC236}">
                <a16:creationId xmlns:a16="http://schemas.microsoft.com/office/drawing/2014/main" id="{02FE3E52-7BC0-D4A2-0C69-6A76D548476A}"/>
              </a:ext>
            </a:extLst>
          </p:cNvPr>
          <p:cNvSpPr txBox="1">
            <a:spLocks noGrp="1"/>
          </p:cNvSpPr>
          <p:nvPr>
            <p:ph type="dt" sz="half" idx="7"/>
          </p:nvPr>
        </p:nvSpPr>
        <p:spPr>
          <a:xfrm>
            <a:off x="1447385" y="5469858"/>
            <a:ext cx="5527346" cy="320122"/>
          </a:xfrm>
        </p:spPr>
        <p:txBody>
          <a:bodyPr/>
          <a:lstStyle>
            <a:lvl1pPr algn="l">
              <a:defRPr/>
            </a:lvl1pPr>
          </a:lstStyle>
          <a:p>
            <a:pPr lvl="0"/>
            <a:fld id="{41B5DFBD-5B2E-4083-A96E-496B0DC14F29}" type="datetime1">
              <a:rPr lang="en-GB"/>
              <a:pPr lvl="0"/>
              <a:t>16/11/2025</a:t>
            </a:fld>
            <a:endParaRPr lang="en-GB"/>
          </a:p>
        </p:txBody>
      </p:sp>
      <p:sp>
        <p:nvSpPr>
          <p:cNvPr id="9" name="Footer Placeholder 5">
            <a:extLst>
              <a:ext uri="{FF2B5EF4-FFF2-40B4-BE49-F238E27FC236}">
                <a16:creationId xmlns:a16="http://schemas.microsoft.com/office/drawing/2014/main" id="{AA2CFD45-70EA-3D1D-D375-D42A2016C289}"/>
              </a:ext>
            </a:extLst>
          </p:cNvPr>
          <p:cNvSpPr txBox="1">
            <a:spLocks noGrp="1"/>
          </p:cNvSpPr>
          <p:nvPr>
            <p:ph type="ftr" sz="quarter" idx="9"/>
          </p:nvPr>
        </p:nvSpPr>
        <p:spPr>
          <a:xfrm>
            <a:off x="1447385" y="318640"/>
            <a:ext cx="5541007" cy="320926"/>
          </a:xfrm>
        </p:spPr>
        <p:txBody>
          <a:bodyPr/>
          <a:lstStyle>
            <a:lvl1pPr>
              <a:defRPr/>
            </a:lvl1pPr>
          </a:lstStyle>
          <a:p>
            <a:pPr lvl="0"/>
            <a:endParaRPr lang="en-GB"/>
          </a:p>
        </p:txBody>
      </p:sp>
      <p:sp>
        <p:nvSpPr>
          <p:cNvPr id="10" name="Slide Number Placeholder 6">
            <a:extLst>
              <a:ext uri="{FF2B5EF4-FFF2-40B4-BE49-F238E27FC236}">
                <a16:creationId xmlns:a16="http://schemas.microsoft.com/office/drawing/2014/main" id="{CFC6F2BE-1C00-B924-CCBE-F7772080CD2F}"/>
              </a:ext>
            </a:extLst>
          </p:cNvPr>
          <p:cNvSpPr txBox="1">
            <a:spLocks noGrp="1"/>
          </p:cNvSpPr>
          <p:nvPr>
            <p:ph type="sldNum" sz="quarter" idx="8"/>
          </p:nvPr>
        </p:nvSpPr>
        <p:spPr/>
        <p:txBody>
          <a:bodyPr/>
          <a:lstStyle>
            <a:lvl1pPr>
              <a:defRPr/>
            </a:lvl1pPr>
          </a:lstStyle>
          <a:p>
            <a:pPr lvl="0"/>
            <a:fld id="{1C7BB42A-DA46-45CA-B535-7EE5CCD6D0C2}" type="slidenum">
              <a:t>‹#›</a:t>
            </a:fld>
            <a:endParaRPr lang="en-GB"/>
          </a:p>
        </p:txBody>
      </p:sp>
      <p:cxnSp>
        <p:nvCxnSpPr>
          <p:cNvPr id="11" name="Straight Connector 30">
            <a:extLst>
              <a:ext uri="{FF2B5EF4-FFF2-40B4-BE49-F238E27FC236}">
                <a16:creationId xmlns:a16="http://schemas.microsoft.com/office/drawing/2014/main" id="{C6328109-9DFF-91E1-D37F-53660BC5A3DD}"/>
              </a:ext>
            </a:extLst>
          </p:cNvPr>
          <p:cNvCxnSpPr/>
          <p:nvPr/>
        </p:nvCxnSpPr>
        <p:spPr>
          <a:xfrm>
            <a:off x="1447385" y="3143606"/>
            <a:ext cx="5527347"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728829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CEAE7"/>
            </a:gs>
            <a:gs pos="100000">
              <a:srgbClr val="CAC6C1"/>
            </a:gs>
          </a:gsLst>
          <a:path path="circle">
            <a:fillToRect l="43000" r="57000" b="100000"/>
          </a:path>
        </a:gra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8E0A862-0197-02DC-1107-BD867B3DDDE8}"/>
              </a:ext>
            </a:extLst>
          </p:cNvPr>
          <p:cNvSpPr/>
          <p:nvPr/>
        </p:nvSpPr>
        <p:spPr>
          <a:xfrm>
            <a:off x="0" y="2019479"/>
            <a:ext cx="12191996" cy="4105939"/>
          </a:xfrm>
          <a:prstGeom prst="rect">
            <a:avLst/>
          </a:prstGeom>
          <a:gradFill>
            <a:gsLst>
              <a:gs pos="0">
                <a:srgbClr val="DFDBD5">
                  <a:alpha val="0"/>
                </a:srgbClr>
              </a:gs>
              <a:gs pos="100000">
                <a:srgbClr val="DFDBD5"/>
              </a:gs>
            </a:gsLst>
            <a:lin ang="5400000"/>
          </a:gra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pic>
        <p:nvPicPr>
          <p:cNvPr id="3" name="Picture 6">
            <a:extLst>
              <a:ext uri="{FF2B5EF4-FFF2-40B4-BE49-F238E27FC236}">
                <a16:creationId xmlns:a16="http://schemas.microsoft.com/office/drawing/2014/main" id="{BEBE09C8-9811-70FD-28E6-6DDF7DE6A55F}"/>
              </a:ext>
            </a:extLst>
          </p:cNvPr>
          <p:cNvPicPr>
            <a:picLocks noChangeAspect="1"/>
          </p:cNvPicPr>
          <p:nvPr/>
        </p:nvPicPr>
        <p:blipFill>
          <a:blip r:embed="rId13"/>
          <a:srcRect t="1538" b="-1538"/>
          <a:stretch>
            <a:fillRect/>
          </a:stretch>
        </p:blipFill>
        <p:spPr>
          <a:xfrm>
            <a:off x="0" y="6126480"/>
            <a:ext cx="12191996" cy="742950"/>
          </a:xfrm>
          <a:prstGeom prst="rect">
            <a:avLst/>
          </a:prstGeom>
          <a:noFill/>
          <a:ln cap="flat">
            <a:noFill/>
          </a:ln>
        </p:spPr>
      </p:pic>
      <p:sp>
        <p:nvSpPr>
          <p:cNvPr id="4" name="Title Placeholder 1">
            <a:extLst>
              <a:ext uri="{FF2B5EF4-FFF2-40B4-BE49-F238E27FC236}">
                <a16:creationId xmlns:a16="http://schemas.microsoft.com/office/drawing/2014/main" id="{2BE2500C-4117-CEB8-9033-A862D34B85F0}"/>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5" name="Text Placeholder 2">
            <a:extLst>
              <a:ext uri="{FF2B5EF4-FFF2-40B4-BE49-F238E27FC236}">
                <a16:creationId xmlns:a16="http://schemas.microsoft.com/office/drawing/2014/main" id="{19B21919-D45C-DFDD-17C3-5D6792535783}"/>
              </a:ext>
            </a:extLst>
          </p:cNvPr>
          <p:cNvSpPr txBox="1">
            <a:spLocks noGrp="1"/>
          </p:cNvSpPr>
          <p:nvPr>
            <p:ph type="body"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6C131BF6-2358-6552-B9C0-532D58AA82AC}"/>
              </a:ext>
            </a:extLst>
          </p:cNvPr>
          <p:cNvSpPr txBox="1">
            <a:spLocks noGrp="1"/>
          </p:cNvSpPr>
          <p:nvPr>
            <p:ph type="dt" sz="half" idx="2"/>
          </p:nvPr>
        </p:nvSpPr>
        <p:spPr>
          <a:xfrm>
            <a:off x="7554141" y="330372"/>
            <a:ext cx="3500716" cy="309204"/>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000" b="0" i="0" u="none" strike="noStrike" kern="1200" cap="none" spc="0" baseline="0">
                <a:solidFill>
                  <a:srgbClr val="898989"/>
                </a:solidFill>
                <a:uFillTx/>
                <a:latin typeface="Gill Sans MT"/>
              </a:defRPr>
            </a:lvl1pPr>
          </a:lstStyle>
          <a:p>
            <a:pPr lvl="0"/>
            <a:fld id="{1438A396-D0BC-4573-8B1D-7FC95C8C48F3}" type="datetime1">
              <a:rPr lang="en-GB"/>
              <a:pPr lvl="0"/>
              <a:t>16/11/2025</a:t>
            </a:fld>
            <a:endParaRPr lang="en-GB"/>
          </a:p>
        </p:txBody>
      </p:sp>
      <p:sp>
        <p:nvSpPr>
          <p:cNvPr id="7" name="Footer Placeholder 4">
            <a:extLst>
              <a:ext uri="{FF2B5EF4-FFF2-40B4-BE49-F238E27FC236}">
                <a16:creationId xmlns:a16="http://schemas.microsoft.com/office/drawing/2014/main" id="{378E1229-FD71-B3C7-F3DC-B99D4718421B}"/>
              </a:ext>
            </a:extLst>
          </p:cNvPr>
          <p:cNvSpPr txBox="1">
            <a:spLocks noGrp="1"/>
          </p:cNvSpPr>
          <p:nvPr>
            <p:ph type="ftr" sz="quarter" idx="3"/>
          </p:nvPr>
        </p:nvSpPr>
        <p:spPr>
          <a:xfrm>
            <a:off x="1451582" y="329302"/>
            <a:ext cx="5938835" cy="309204"/>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898989"/>
                </a:solidFill>
                <a:uFillTx/>
                <a:latin typeface="Gill Sans MT"/>
              </a:defRPr>
            </a:lvl1pPr>
          </a:lstStyle>
          <a:p>
            <a:pPr lvl="0"/>
            <a:endParaRPr lang="en-GB"/>
          </a:p>
        </p:txBody>
      </p:sp>
      <p:sp>
        <p:nvSpPr>
          <p:cNvPr id="8" name="Slide Number Placeholder 5">
            <a:extLst>
              <a:ext uri="{FF2B5EF4-FFF2-40B4-BE49-F238E27FC236}">
                <a16:creationId xmlns:a16="http://schemas.microsoft.com/office/drawing/2014/main" id="{DE6F4690-9672-1743-0BF7-FA1D49F5DAA4}"/>
              </a:ext>
            </a:extLst>
          </p:cNvPr>
          <p:cNvSpPr txBox="1">
            <a:spLocks noGrp="1"/>
          </p:cNvSpPr>
          <p:nvPr>
            <p:ph type="sldNum" sz="quarter" idx="4"/>
          </p:nvPr>
        </p:nvSpPr>
        <p:spPr>
          <a:xfrm>
            <a:off x="480060" y="798975"/>
            <a:ext cx="811017" cy="503578"/>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GB" sz="2800" b="0" i="0" u="none" strike="noStrike" kern="1200" cap="none" spc="0" baseline="0">
                <a:solidFill>
                  <a:srgbClr val="B71E42"/>
                </a:solidFill>
                <a:uFillTx/>
                <a:latin typeface="Gill Sans MT"/>
              </a:defRPr>
            </a:lvl1pPr>
          </a:lstStyle>
          <a:p>
            <a:pPr lvl="0"/>
            <a:fld id="{143AF90B-8452-471D-B699-9A13FE5F5521}" type="slidenum">
              <a:t>‹#›</a:t>
            </a:fld>
            <a:endParaRPr lang="en-GB"/>
          </a:p>
        </p:txBody>
      </p:sp>
      <p:cxnSp>
        <p:nvCxnSpPr>
          <p:cNvPr id="9" name="Straight Connector 9">
            <a:extLst>
              <a:ext uri="{FF2B5EF4-FFF2-40B4-BE49-F238E27FC236}">
                <a16:creationId xmlns:a16="http://schemas.microsoft.com/office/drawing/2014/main" id="{05806073-2FDD-6FCB-5F6D-3064E2D8950C}"/>
              </a:ext>
            </a:extLst>
          </p:cNvPr>
          <p:cNvCxnSpPr/>
          <p:nvPr/>
        </p:nvCxnSpPr>
        <p:spPr>
          <a:xfrm>
            <a:off x="0" y="6128409"/>
            <a:ext cx="12191996" cy="0"/>
          </a:xfrm>
          <a:prstGeom prst="straightConnector1">
            <a:avLst/>
          </a:prstGeom>
          <a:noFill/>
          <a:ln w="12701" cap="flat">
            <a:solidFill>
              <a:srgbClr val="000001">
                <a:alpha val="20000"/>
              </a:srgbClr>
            </a:solidFill>
            <a:prstDash val="solid"/>
            <a:miter/>
          </a:ln>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3200" b="0" i="0" u="none" strike="noStrike" kern="1200" cap="all" spc="0" baseline="0">
          <a:solidFill>
            <a:srgbClr val="000000"/>
          </a:solidFill>
          <a:uFillTx/>
          <a:latin typeface="Gill Sans MT"/>
        </a:defRPr>
      </a:lvl1pPr>
    </p:titleStyle>
    <p:bodyStyle>
      <a:lvl1pPr marL="228600" marR="0" lvl="0" indent="-228600" algn="l" defTabSz="914400" rtl="0" fontAlgn="auto" hangingPunct="1">
        <a:lnSpc>
          <a:spcPct val="120000"/>
        </a:lnSpc>
        <a:spcBef>
          <a:spcPts val="1000"/>
        </a:spcBef>
        <a:spcAft>
          <a:spcPts val="0"/>
        </a:spcAft>
        <a:buClr>
          <a:srgbClr val="B71E42"/>
        </a:buClr>
        <a:buSzPct val="100000"/>
        <a:buFont typeface="Arial" pitchFamily="34"/>
        <a:buChar char="•"/>
        <a:tabLst/>
        <a:defRPr lang="en-US" sz="2000" b="0" i="0" u="none" strike="noStrike" kern="1200" cap="none" spc="0" baseline="0">
          <a:solidFill>
            <a:srgbClr val="000000"/>
          </a:solidFill>
          <a:uFillTx/>
          <a:latin typeface="Gill Sans MT"/>
        </a:defRPr>
      </a:lvl1pPr>
      <a:lvl2pPr marL="685800" marR="0" lvl="1"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800" b="0" i="0" u="none" strike="noStrike" kern="1200" cap="none" spc="0" baseline="0">
          <a:solidFill>
            <a:srgbClr val="000000"/>
          </a:solidFill>
          <a:uFillTx/>
          <a:latin typeface="Gill Sans MT"/>
        </a:defRPr>
      </a:lvl2pPr>
      <a:lvl3pPr marL="1143000" marR="0" lvl="2"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600" b="0" i="0" u="none" strike="noStrike" kern="1200" cap="none" spc="0" baseline="0">
          <a:solidFill>
            <a:srgbClr val="000000"/>
          </a:solidFill>
          <a:uFillTx/>
          <a:latin typeface="Gill Sans MT"/>
        </a:defRPr>
      </a:lvl3pPr>
      <a:lvl4pPr marL="1600200" marR="0" lvl="3"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400" b="0" i="0" u="none" strike="noStrike" kern="1200" cap="none" spc="0" baseline="0">
          <a:solidFill>
            <a:srgbClr val="000000"/>
          </a:solidFill>
          <a:uFillTx/>
          <a:latin typeface="Gill Sans MT"/>
        </a:defRPr>
      </a:lvl4pPr>
      <a:lvl5pPr marL="2057400" marR="0" lvl="4"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200" b="0" i="0" u="none" strike="noStrike" kern="1200" cap="none" spc="0" baseline="0">
          <a:solidFill>
            <a:srgbClr val="000000"/>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D7076-726F-D209-6C81-C9940AB9D537}"/>
              </a:ext>
            </a:extLst>
          </p:cNvPr>
          <p:cNvSpPr txBox="1">
            <a:spLocks noGrp="1"/>
          </p:cNvSpPr>
          <p:nvPr>
            <p:ph type="ctrTitle"/>
          </p:nvPr>
        </p:nvSpPr>
        <p:spPr/>
        <p:txBody>
          <a:bodyPr/>
          <a:lstStyle/>
          <a:p>
            <a:pPr lvl="0"/>
            <a:r>
              <a:rPr lang="en-GB"/>
              <a:t>Prophecy &amp;</a:t>
            </a:r>
          </a:p>
        </p:txBody>
      </p:sp>
      <p:sp>
        <p:nvSpPr>
          <p:cNvPr id="3" name="Subtitle 2">
            <a:extLst>
              <a:ext uri="{FF2B5EF4-FFF2-40B4-BE49-F238E27FC236}">
                <a16:creationId xmlns:a16="http://schemas.microsoft.com/office/drawing/2014/main" id="{82E67E91-70A5-CBBA-3D51-A19F02ADD7B2}"/>
              </a:ext>
            </a:extLst>
          </p:cNvPr>
          <p:cNvSpPr txBox="1">
            <a:spLocks noGrp="1"/>
          </p:cNvSpPr>
          <p:nvPr>
            <p:ph type="subTitle" idx="1"/>
          </p:nvPr>
        </p:nvSpPr>
        <p:spPr>
          <a:xfrm>
            <a:off x="2417783" y="3531202"/>
            <a:ext cx="8637074" cy="1889205"/>
          </a:xfrm>
        </p:spPr>
        <p:txBody>
          <a:bodyPr>
            <a:noAutofit/>
          </a:bodyPr>
          <a:lstStyle/>
          <a:p>
            <a:pPr lvl="0"/>
            <a:r>
              <a:rPr lang="en-GB" sz="6600"/>
              <a:t>Encouragement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CDE4-CEEC-934C-507D-A8C85AE1883A}"/>
              </a:ext>
            </a:extLst>
          </p:cNvPr>
          <p:cNvSpPr txBox="1">
            <a:spLocks noGrp="1"/>
          </p:cNvSpPr>
          <p:nvPr>
            <p:ph type="title"/>
          </p:nvPr>
        </p:nvSpPr>
        <p:spPr>
          <a:xfrm>
            <a:off x="1621258" y="103830"/>
            <a:ext cx="9603275" cy="2111870"/>
          </a:xfrm>
        </p:spPr>
        <p:txBody>
          <a:bodyPr/>
          <a:lstStyle/>
          <a:p>
            <a:endParaRPr lang="en-GB"/>
          </a:p>
        </p:txBody>
      </p:sp>
      <p:sp>
        <p:nvSpPr>
          <p:cNvPr id="3" name="Content Placeholder 2">
            <a:extLst>
              <a:ext uri="{FF2B5EF4-FFF2-40B4-BE49-F238E27FC236}">
                <a16:creationId xmlns:a16="http://schemas.microsoft.com/office/drawing/2014/main" id="{B2AEBAEB-AE11-4DC3-2D9E-7B9907E51116}"/>
              </a:ext>
            </a:extLst>
          </p:cNvPr>
          <p:cNvSpPr txBox="1">
            <a:spLocks noGrp="1"/>
          </p:cNvSpPr>
          <p:nvPr>
            <p:ph idx="1"/>
          </p:nvPr>
        </p:nvSpPr>
        <p:spPr>
          <a:xfrm>
            <a:off x="1417118" y="2553059"/>
            <a:ext cx="9603275" cy="3527224"/>
          </a:xfrm>
        </p:spPr>
        <p:txBody>
          <a:bodyPr/>
          <a:lstStyle/>
          <a:p>
            <a:endParaRPr lang="en-GB"/>
          </a:p>
        </p:txBody>
      </p:sp>
      <p:sp>
        <p:nvSpPr>
          <p:cNvPr id="4" name="Explosion: 14 Points 4">
            <a:extLst>
              <a:ext uri="{FF2B5EF4-FFF2-40B4-BE49-F238E27FC236}">
                <a16:creationId xmlns:a16="http://schemas.microsoft.com/office/drawing/2014/main" id="{2D62058F-E556-15D9-950C-5E8279FCF01D}"/>
              </a:ext>
            </a:extLst>
          </p:cNvPr>
          <p:cNvSpPr/>
          <p:nvPr/>
        </p:nvSpPr>
        <p:spPr>
          <a:xfrm>
            <a:off x="-89327" y="-160257"/>
            <a:ext cx="6353662" cy="3799405"/>
          </a:xfrm>
          <a:custGeom>
            <a:avLst/>
            <a:gdLst>
              <a:gd name="f0" fmla="val 10800000"/>
              <a:gd name="f1" fmla="val 5400000"/>
              <a:gd name="f2" fmla="val 180"/>
              <a:gd name="f3" fmla="val w"/>
              <a:gd name="f4" fmla="val h"/>
              <a:gd name="f5" fmla="val 0"/>
              <a:gd name="f6" fmla="val 21600"/>
              <a:gd name="f7" fmla="val 11462"/>
              <a:gd name="f8" fmla="val 4342"/>
              <a:gd name="f9" fmla="val 14790"/>
              <a:gd name="f10" fmla="val 14525"/>
              <a:gd name="f11" fmla="val 5777"/>
              <a:gd name="f12" fmla="val 18007"/>
              <a:gd name="f13" fmla="val 3172"/>
              <a:gd name="f14" fmla="val 16380"/>
              <a:gd name="f15" fmla="val 6532"/>
              <a:gd name="f16" fmla="val 6645"/>
              <a:gd name="f17" fmla="val 16985"/>
              <a:gd name="f18" fmla="val 9402"/>
              <a:gd name="f19" fmla="val 18270"/>
              <a:gd name="f20" fmla="val 11290"/>
              <a:gd name="f21" fmla="val 12310"/>
              <a:gd name="f22" fmla="val 18877"/>
              <a:gd name="f23" fmla="val 15632"/>
              <a:gd name="f24" fmla="val 14640"/>
              <a:gd name="f25" fmla="val 14350"/>
              <a:gd name="f26" fmla="val 14942"/>
              <a:gd name="f27" fmla="val 17370"/>
              <a:gd name="f28" fmla="val 12180"/>
              <a:gd name="f29" fmla="val 15935"/>
              <a:gd name="f30" fmla="val 11612"/>
              <a:gd name="f31" fmla="val 18842"/>
              <a:gd name="f32" fmla="val 9872"/>
              <a:gd name="f33" fmla="val 8700"/>
              <a:gd name="f34" fmla="val 19712"/>
              <a:gd name="f35" fmla="val 7527"/>
              <a:gd name="f36" fmla="val 18125"/>
              <a:gd name="f37" fmla="val 4917"/>
              <a:gd name="f38" fmla="val 4805"/>
              <a:gd name="f39" fmla="val 18240"/>
              <a:gd name="f40" fmla="val 1285"/>
              <a:gd name="f41" fmla="val 17825"/>
              <a:gd name="f42" fmla="val 3330"/>
              <a:gd name="f43" fmla="val 15370"/>
              <a:gd name="f44" fmla="val 12877"/>
              <a:gd name="f45" fmla="val 3935"/>
              <a:gd name="f46" fmla="val 11592"/>
              <a:gd name="f47" fmla="val 1172"/>
              <a:gd name="f48" fmla="val 8270"/>
              <a:gd name="f49" fmla="val 5372"/>
              <a:gd name="f50" fmla="val 7817"/>
              <a:gd name="f51" fmla="val 4502"/>
              <a:gd name="f52" fmla="val 3625"/>
              <a:gd name="f53" fmla="val 8550"/>
              <a:gd name="f54" fmla="val 6382"/>
              <a:gd name="f55" fmla="val 9722"/>
              <a:gd name="f56" fmla="val 1887"/>
              <a:gd name="f57" fmla="+- 0 0 -360"/>
              <a:gd name="f58" fmla="+- 0 0 -270"/>
              <a:gd name="f59" fmla="+- 0 0 -180"/>
              <a:gd name="f60" fmla="+- 0 0 -90"/>
              <a:gd name="f61" fmla="*/ f3 1 21600"/>
              <a:gd name="f62" fmla="*/ f4 1 21600"/>
              <a:gd name="f63" fmla="+- f6 0 f5"/>
              <a:gd name="f64" fmla="*/ f57 f0 1"/>
              <a:gd name="f65" fmla="*/ f58 f0 1"/>
              <a:gd name="f66" fmla="*/ f59 f0 1"/>
              <a:gd name="f67" fmla="*/ f60 f0 1"/>
              <a:gd name="f68" fmla="*/ f63 1 21600"/>
              <a:gd name="f69" fmla="*/ f63 9722 1"/>
              <a:gd name="f70" fmla="*/ f63 5372 1"/>
              <a:gd name="f71" fmla="*/ f63 11612 1"/>
              <a:gd name="f72" fmla="*/ f63 14640 1"/>
              <a:gd name="f73" fmla="*/ f63 1887 1"/>
              <a:gd name="f74" fmla="*/ f63 6382 1"/>
              <a:gd name="f75" fmla="*/ f63 12877 1"/>
              <a:gd name="f76" fmla="*/ f63 18842 1"/>
              <a:gd name="f77" fmla="*/ f63 15935 1"/>
              <a:gd name="f78" fmla="*/ f63 6645 1"/>
              <a:gd name="f79" fmla="*/ f64 1 f2"/>
              <a:gd name="f80" fmla="*/ f65 1 f2"/>
              <a:gd name="f81" fmla="*/ f66 1 f2"/>
              <a:gd name="f82" fmla="*/ f67 1 f2"/>
              <a:gd name="f83" fmla="*/ f69 1 21600"/>
              <a:gd name="f84" fmla="*/ f70 1 21600"/>
              <a:gd name="f85" fmla="*/ f71 1 21600"/>
              <a:gd name="f86" fmla="*/ f72 1 21600"/>
              <a:gd name="f87" fmla="*/ f73 1 21600"/>
              <a:gd name="f88" fmla="*/ f74 1 21600"/>
              <a:gd name="f89" fmla="*/ f75 1 21600"/>
              <a:gd name="f90" fmla="*/ f76 1 21600"/>
              <a:gd name="f91" fmla="*/ f77 1 21600"/>
              <a:gd name="f92" fmla="*/ f78 1 21600"/>
              <a:gd name="f93" fmla="*/ f5 1 f68"/>
              <a:gd name="f94" fmla="*/ f6 1 f68"/>
              <a:gd name="f95" fmla="+- f79 0 f1"/>
              <a:gd name="f96" fmla="+- f80 0 f1"/>
              <a:gd name="f97" fmla="+- f81 0 f1"/>
              <a:gd name="f98" fmla="+- f82 0 f1"/>
              <a:gd name="f99" fmla="*/ f83 1 f68"/>
              <a:gd name="f100" fmla="*/ f87 1 f68"/>
              <a:gd name="f101" fmla="*/ f89 1 f68"/>
              <a:gd name="f102" fmla="*/ f85 1 f68"/>
              <a:gd name="f103" fmla="*/ f90 1 f68"/>
              <a:gd name="f104" fmla="*/ f92 1 f68"/>
              <a:gd name="f105" fmla="*/ f84 1 f68"/>
              <a:gd name="f106" fmla="*/ f86 1 f68"/>
              <a:gd name="f107" fmla="*/ f88 1 f68"/>
              <a:gd name="f108" fmla="*/ f91 1 f68"/>
              <a:gd name="f109" fmla="*/ f93 f61 1"/>
              <a:gd name="f110" fmla="*/ f94 f61 1"/>
              <a:gd name="f111" fmla="*/ f105 f61 1"/>
              <a:gd name="f112" fmla="*/ f106 f61 1"/>
              <a:gd name="f113" fmla="*/ f108 f62 1"/>
              <a:gd name="f114" fmla="*/ f107 f62 1"/>
              <a:gd name="f115" fmla="*/ f99 f61 1"/>
              <a:gd name="f116" fmla="*/ f100 f62 1"/>
              <a:gd name="f117" fmla="*/ f101 f62 1"/>
              <a:gd name="f118" fmla="*/ f102 f61 1"/>
              <a:gd name="f119" fmla="*/ f103 f62 1"/>
              <a:gd name="f120" fmla="*/ f104 f62 1"/>
            </a:gdLst>
            <a:ahLst/>
            <a:cxnLst>
              <a:cxn ang="3cd4">
                <a:pos x="hc" y="t"/>
              </a:cxn>
              <a:cxn ang="0">
                <a:pos x="r" y="vc"/>
              </a:cxn>
              <a:cxn ang="cd4">
                <a:pos x="hc" y="b"/>
              </a:cxn>
              <a:cxn ang="cd2">
                <a:pos x="l" y="vc"/>
              </a:cxn>
              <a:cxn ang="f95">
                <a:pos x="f115" y="f116"/>
              </a:cxn>
              <a:cxn ang="f96">
                <a:pos x="f109" y="f117"/>
              </a:cxn>
              <a:cxn ang="f97">
                <a:pos x="f118" y="f119"/>
              </a:cxn>
              <a:cxn ang="f98">
                <a:pos x="f110" y="f120"/>
              </a:cxn>
            </a:cxnLst>
            <a:rect l="f111" t="f114" r="f112" b="f113"/>
            <a:pathLst>
              <a:path w="21600" h="21600">
                <a:moveTo>
                  <a:pt x="f7" y="f8"/>
                </a:moveTo>
                <a:lnTo>
                  <a:pt x="f9" y="f5"/>
                </a:lnTo>
                <a:lnTo>
                  <a:pt x="f10" y="f11"/>
                </a:lnTo>
                <a:lnTo>
                  <a:pt x="f12" y="f13"/>
                </a:lnTo>
                <a:lnTo>
                  <a:pt x="f14" y="f15"/>
                </a:lnTo>
                <a:lnTo>
                  <a:pt x="f6" y="f16"/>
                </a:lnTo>
                <a:lnTo>
                  <a:pt x="f17" y="f18"/>
                </a:lnTo>
                <a:lnTo>
                  <a:pt x="f19" y="f20"/>
                </a:lnTo>
                <a:lnTo>
                  <a:pt x="f14" y="f21"/>
                </a:lnTo>
                <a:lnTo>
                  <a:pt x="f22" y="f23"/>
                </a:lnTo>
                <a:lnTo>
                  <a:pt x="f24" y="f25"/>
                </a:lnTo>
                <a:lnTo>
                  <a:pt x="f26" y="f27"/>
                </a:lnTo>
                <a:lnTo>
                  <a:pt x="f28" y="f29"/>
                </a:lnTo>
                <a:lnTo>
                  <a:pt x="f30" y="f31"/>
                </a:lnTo>
                <a:lnTo>
                  <a:pt x="f32" y="f27"/>
                </a:lnTo>
                <a:lnTo>
                  <a:pt x="f33" y="f34"/>
                </a:lnTo>
                <a:lnTo>
                  <a:pt x="f35" y="f36"/>
                </a:lnTo>
                <a:lnTo>
                  <a:pt x="f37" y="f6"/>
                </a:lnTo>
                <a:lnTo>
                  <a:pt x="f38" y="f39"/>
                </a:lnTo>
                <a:lnTo>
                  <a:pt x="f40" y="f41"/>
                </a:lnTo>
                <a:lnTo>
                  <a:pt x="f42" y="f43"/>
                </a:lnTo>
                <a:lnTo>
                  <a:pt x="f5" y="f44"/>
                </a:lnTo>
                <a:lnTo>
                  <a:pt x="f45" y="f46"/>
                </a:lnTo>
                <a:lnTo>
                  <a:pt x="f47" y="f48"/>
                </a:lnTo>
                <a:lnTo>
                  <a:pt x="f49" y="f50"/>
                </a:lnTo>
                <a:lnTo>
                  <a:pt x="f51" y="f52"/>
                </a:lnTo>
                <a:lnTo>
                  <a:pt x="f53" y="f54"/>
                </a:lnTo>
                <a:lnTo>
                  <a:pt x="f55" y="f56"/>
                </a:lnTo>
                <a:close/>
              </a:path>
            </a:pathLst>
          </a:custGeom>
          <a:solidFill>
            <a:srgbClr val="B71E42"/>
          </a:solidFill>
          <a:ln w="15873" cap="flat">
            <a:solidFill>
              <a:srgbClr val="4B0616"/>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6600" b="1" i="0" u="none" strike="noStrike" kern="1200" cap="none" spc="0" baseline="0">
                <a:solidFill>
                  <a:srgbClr val="454545"/>
                </a:solidFill>
                <a:effectLst>
                  <a:outerShdw dist="38096" dir="2700000">
                    <a:srgbClr val="586EA6"/>
                  </a:outerShdw>
                </a:effectLst>
                <a:uFillTx/>
                <a:latin typeface="Gill Sans MT"/>
              </a:rPr>
              <a:t>Wake</a:t>
            </a:r>
            <a:r>
              <a:rPr lang="en-GB" sz="6600" b="0" i="0" u="none" strike="noStrike" kern="1200" cap="none" spc="0" baseline="0">
                <a:solidFill>
                  <a:srgbClr val="454545"/>
                </a:solidFill>
                <a:uFillTx/>
                <a:latin typeface="Gill Sans MT"/>
              </a:rPr>
              <a:t> </a:t>
            </a:r>
            <a:r>
              <a:rPr lang="en-GB" sz="6600" b="1" i="0" u="none" strike="noStrike" kern="1200" cap="none" spc="0" baseline="0">
                <a:solidFill>
                  <a:srgbClr val="454545"/>
                </a:solidFill>
                <a:uFillTx/>
                <a:latin typeface="Gill Sans MT"/>
              </a:rPr>
              <a:t>up</a:t>
            </a:r>
            <a:endParaRPr lang="en-GB" sz="6600" b="0" i="0" u="none" strike="noStrike" kern="1200" cap="none" spc="0" baseline="0">
              <a:solidFill>
                <a:srgbClr val="454545"/>
              </a:solidFill>
              <a:uFillTx/>
              <a:latin typeface="Gill Sans MT"/>
            </a:endParaRPr>
          </a:p>
        </p:txBody>
      </p:sp>
      <p:sp>
        <p:nvSpPr>
          <p:cNvPr id="5" name="Explosion: 8 Points 5">
            <a:extLst>
              <a:ext uri="{FF2B5EF4-FFF2-40B4-BE49-F238E27FC236}">
                <a16:creationId xmlns:a16="http://schemas.microsoft.com/office/drawing/2014/main" id="{414579C7-9AAF-9D9F-3A44-030802CA931C}"/>
              </a:ext>
            </a:extLst>
          </p:cNvPr>
          <p:cNvSpPr/>
          <p:nvPr/>
        </p:nvSpPr>
        <p:spPr>
          <a:xfrm>
            <a:off x="7334054" y="509046"/>
            <a:ext cx="4675692" cy="5269586"/>
          </a:xfrm>
          <a:custGeom>
            <a:avLst/>
            <a:gdLst>
              <a:gd name="f0" fmla="val 10800000"/>
              <a:gd name="f1" fmla="val 5400000"/>
              <a:gd name="f2" fmla="val 180"/>
              <a:gd name="f3" fmla="val w"/>
              <a:gd name="f4" fmla="val h"/>
              <a:gd name="f5" fmla="val 0"/>
              <a:gd name="f6" fmla="val 21600"/>
              <a:gd name="f7" fmla="val 10800"/>
              <a:gd name="f8" fmla="val 5800"/>
              <a:gd name="f9" fmla="val 14522"/>
              <a:gd name="f10" fmla="val 14155"/>
              <a:gd name="f11" fmla="val 5325"/>
              <a:gd name="f12" fmla="val 18380"/>
              <a:gd name="f13" fmla="val 4457"/>
              <a:gd name="f14" fmla="val 16702"/>
              <a:gd name="f15" fmla="val 7315"/>
              <a:gd name="f16" fmla="val 21097"/>
              <a:gd name="f17" fmla="val 8137"/>
              <a:gd name="f18" fmla="val 17607"/>
              <a:gd name="f19" fmla="val 10475"/>
              <a:gd name="f20" fmla="val 13290"/>
              <a:gd name="f21" fmla="val 16837"/>
              <a:gd name="f22" fmla="val 12942"/>
              <a:gd name="f23" fmla="val 18145"/>
              <a:gd name="f24" fmla="val 18095"/>
              <a:gd name="f25" fmla="val 14020"/>
              <a:gd name="f26" fmla="val 14457"/>
              <a:gd name="f27" fmla="val 13247"/>
              <a:gd name="f28" fmla="val 19737"/>
              <a:gd name="f29" fmla="val 10532"/>
              <a:gd name="f30" fmla="val 14935"/>
              <a:gd name="f31" fmla="val 8485"/>
              <a:gd name="f32" fmla="val 7715"/>
              <a:gd name="f33" fmla="val 15627"/>
              <a:gd name="f34" fmla="val 4762"/>
              <a:gd name="f35" fmla="val 17617"/>
              <a:gd name="f36" fmla="val 5667"/>
              <a:gd name="f37" fmla="val 13937"/>
              <a:gd name="f38" fmla="val 135"/>
              <a:gd name="f39" fmla="val 14587"/>
              <a:gd name="f40" fmla="val 3722"/>
              <a:gd name="f41" fmla="val 11775"/>
              <a:gd name="f42" fmla="val 8615"/>
              <a:gd name="f43" fmla="val 4627"/>
              <a:gd name="f44" fmla="val 7617"/>
              <a:gd name="f45" fmla="val 370"/>
              <a:gd name="f46" fmla="val 2295"/>
              <a:gd name="f47" fmla="val 7312"/>
              <a:gd name="f48" fmla="val 6320"/>
              <a:gd name="f49" fmla="val 8352"/>
              <a:gd name="f50" fmla="+- 0 0 -360"/>
              <a:gd name="f51" fmla="+- 0 0 -270"/>
              <a:gd name="f52" fmla="+- 0 0 -180"/>
              <a:gd name="f53" fmla="+- 0 0 -90"/>
              <a:gd name="f54" fmla="*/ f3 1 21600"/>
              <a:gd name="f55" fmla="*/ f4 1 21600"/>
              <a:gd name="f56" fmla="+- f6 0 f5"/>
              <a:gd name="f57" fmla="*/ f50 f0 1"/>
              <a:gd name="f58" fmla="*/ f51 f0 1"/>
              <a:gd name="f59" fmla="*/ f52 f0 1"/>
              <a:gd name="f60" fmla="*/ f53 f0 1"/>
              <a:gd name="f61" fmla="*/ f56 1 21600"/>
              <a:gd name="f62" fmla="*/ f56 4627 1"/>
              <a:gd name="f63" fmla="*/ f56 8485 1"/>
              <a:gd name="f64" fmla="*/ f56 16702 1"/>
              <a:gd name="f65" fmla="*/ f56 14522 1"/>
              <a:gd name="f66" fmla="*/ f56 6320 1"/>
              <a:gd name="f67" fmla="*/ f56 8615 1"/>
              <a:gd name="f68" fmla="*/ f56 13937 1"/>
              <a:gd name="f69" fmla="*/ f56 13290 1"/>
              <a:gd name="f70" fmla="*/ f57 1 f2"/>
              <a:gd name="f71" fmla="*/ f58 1 f2"/>
              <a:gd name="f72" fmla="*/ f59 1 f2"/>
              <a:gd name="f73" fmla="*/ f60 1 f2"/>
              <a:gd name="f74" fmla="*/ f62 1 21600"/>
              <a:gd name="f75" fmla="*/ f63 1 21600"/>
              <a:gd name="f76" fmla="*/ f64 1 21600"/>
              <a:gd name="f77" fmla="*/ f65 1 21600"/>
              <a:gd name="f78" fmla="*/ f66 1 21600"/>
              <a:gd name="f79" fmla="*/ f67 1 21600"/>
              <a:gd name="f80" fmla="*/ f68 1 21600"/>
              <a:gd name="f81" fmla="*/ f69 1 21600"/>
              <a:gd name="f82" fmla="*/ f5 1 f61"/>
              <a:gd name="f83" fmla="*/ f6 1 f61"/>
              <a:gd name="f84" fmla="+- f70 0 f1"/>
              <a:gd name="f85" fmla="+- f71 0 f1"/>
              <a:gd name="f86" fmla="+- f72 0 f1"/>
              <a:gd name="f87" fmla="+- f73 0 f1"/>
              <a:gd name="f88" fmla="*/ f77 1 f61"/>
              <a:gd name="f89" fmla="*/ f79 1 f61"/>
              <a:gd name="f90" fmla="*/ f75 1 f61"/>
              <a:gd name="f91" fmla="*/ f81 1 f61"/>
              <a:gd name="f92" fmla="*/ f74 1 f61"/>
              <a:gd name="f93" fmla="*/ f76 1 f61"/>
              <a:gd name="f94" fmla="*/ f78 1 f61"/>
              <a:gd name="f95" fmla="*/ f80 1 f61"/>
              <a:gd name="f96" fmla="*/ f82 f55 1"/>
              <a:gd name="f97" fmla="*/ f82 f54 1"/>
              <a:gd name="f98" fmla="*/ f83 f55 1"/>
              <a:gd name="f99" fmla="*/ f83 f54 1"/>
              <a:gd name="f100" fmla="*/ f92 f54 1"/>
              <a:gd name="f101" fmla="*/ f93 f54 1"/>
              <a:gd name="f102" fmla="*/ f95 f55 1"/>
              <a:gd name="f103" fmla="*/ f94 f55 1"/>
              <a:gd name="f104" fmla="*/ f88 f54 1"/>
              <a:gd name="f105" fmla="*/ f89 f55 1"/>
              <a:gd name="f106" fmla="*/ f90 f54 1"/>
              <a:gd name="f107" fmla="*/ f91 f55 1"/>
            </a:gdLst>
            <a:ahLst/>
            <a:cxnLst>
              <a:cxn ang="3cd4">
                <a:pos x="hc" y="t"/>
              </a:cxn>
              <a:cxn ang="0">
                <a:pos x="r" y="vc"/>
              </a:cxn>
              <a:cxn ang="cd4">
                <a:pos x="hc" y="b"/>
              </a:cxn>
              <a:cxn ang="cd2">
                <a:pos x="l" y="vc"/>
              </a:cxn>
              <a:cxn ang="f84">
                <a:pos x="f104" y="f96"/>
              </a:cxn>
              <a:cxn ang="f85">
                <a:pos x="f97" y="f105"/>
              </a:cxn>
              <a:cxn ang="f86">
                <a:pos x="f106" y="f98"/>
              </a:cxn>
              <a:cxn ang="f87">
                <a:pos x="f99" y="f107"/>
              </a:cxn>
            </a:cxnLst>
            <a:rect l="f100" t="f103" r="f101" b="f102"/>
            <a:pathLst>
              <a:path w="21600" h="21600">
                <a:moveTo>
                  <a:pt x="f7" y="f8"/>
                </a:moveTo>
                <a:lnTo>
                  <a:pt x="f9" y="f5"/>
                </a:lnTo>
                <a:lnTo>
                  <a:pt x="f10" y="f11"/>
                </a:lnTo>
                <a:lnTo>
                  <a:pt x="f12" y="f13"/>
                </a:lnTo>
                <a:lnTo>
                  <a:pt x="f14" y="f15"/>
                </a:lnTo>
                <a:lnTo>
                  <a:pt x="f16" y="f17"/>
                </a:lnTo>
                <a:lnTo>
                  <a:pt x="f18" y="f19"/>
                </a:lnTo>
                <a:lnTo>
                  <a:pt x="f6" y="f20"/>
                </a:lnTo>
                <a:lnTo>
                  <a:pt x="f21" y="f22"/>
                </a:lnTo>
                <a:lnTo>
                  <a:pt x="f23" y="f24"/>
                </a:lnTo>
                <a:lnTo>
                  <a:pt x="f25" y="f26"/>
                </a:lnTo>
                <a:lnTo>
                  <a:pt x="f27" y="f28"/>
                </a:lnTo>
                <a:lnTo>
                  <a:pt x="f29" y="f30"/>
                </a:lnTo>
                <a:lnTo>
                  <a:pt x="f31" y="f6"/>
                </a:lnTo>
                <a:lnTo>
                  <a:pt x="f32" y="f33"/>
                </a:lnTo>
                <a:lnTo>
                  <a:pt x="f34" y="f35"/>
                </a:lnTo>
                <a:lnTo>
                  <a:pt x="f36" y="f37"/>
                </a:lnTo>
                <a:lnTo>
                  <a:pt x="f38" y="f39"/>
                </a:lnTo>
                <a:lnTo>
                  <a:pt x="f40" y="f41"/>
                </a:lnTo>
                <a:lnTo>
                  <a:pt x="f5" y="f42"/>
                </a:lnTo>
                <a:lnTo>
                  <a:pt x="f43" y="f44"/>
                </a:lnTo>
                <a:lnTo>
                  <a:pt x="f45" y="f46"/>
                </a:lnTo>
                <a:lnTo>
                  <a:pt x="f47" y="f48"/>
                </a:lnTo>
                <a:lnTo>
                  <a:pt x="f49" y="f46"/>
                </a:lnTo>
                <a:close/>
              </a:path>
            </a:pathLst>
          </a:custGeom>
          <a:solidFill>
            <a:srgbClr val="BC72F0"/>
          </a:solidFill>
          <a:ln w="22229" cap="flat">
            <a:solidFill>
              <a:srgbClr val="FFFFFF"/>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6600" b="0" i="0" u="none" strike="noStrike" kern="1200" cap="none" spc="0" baseline="0">
                <a:solidFill>
                  <a:srgbClr val="FF0000"/>
                </a:solidFill>
                <a:uFillTx/>
                <a:latin typeface="Gill Sans MT"/>
              </a:rPr>
              <a:t>LOOK UP</a:t>
            </a:r>
          </a:p>
        </p:txBody>
      </p:sp>
      <p:sp>
        <p:nvSpPr>
          <p:cNvPr id="6" name="Explosion: 8 Points 6">
            <a:extLst>
              <a:ext uri="{FF2B5EF4-FFF2-40B4-BE49-F238E27FC236}">
                <a16:creationId xmlns:a16="http://schemas.microsoft.com/office/drawing/2014/main" id="{9D638E17-8514-58B0-A924-151708FC7162}"/>
              </a:ext>
            </a:extLst>
          </p:cNvPr>
          <p:cNvSpPr/>
          <p:nvPr/>
        </p:nvSpPr>
        <p:spPr>
          <a:xfrm>
            <a:off x="2488676" y="2620926"/>
            <a:ext cx="5373279" cy="3796725"/>
          </a:xfrm>
          <a:custGeom>
            <a:avLst/>
            <a:gdLst>
              <a:gd name="f0" fmla="val 10800000"/>
              <a:gd name="f1" fmla="val 5400000"/>
              <a:gd name="f2" fmla="val 180"/>
              <a:gd name="f3" fmla="val w"/>
              <a:gd name="f4" fmla="val h"/>
              <a:gd name="f5" fmla="val 0"/>
              <a:gd name="f6" fmla="val 21600"/>
              <a:gd name="f7" fmla="val 10800"/>
              <a:gd name="f8" fmla="val 5800"/>
              <a:gd name="f9" fmla="val 14522"/>
              <a:gd name="f10" fmla="val 14155"/>
              <a:gd name="f11" fmla="val 5325"/>
              <a:gd name="f12" fmla="val 18380"/>
              <a:gd name="f13" fmla="val 4457"/>
              <a:gd name="f14" fmla="val 16702"/>
              <a:gd name="f15" fmla="val 7315"/>
              <a:gd name="f16" fmla="val 21097"/>
              <a:gd name="f17" fmla="val 8137"/>
              <a:gd name="f18" fmla="val 17607"/>
              <a:gd name="f19" fmla="val 10475"/>
              <a:gd name="f20" fmla="val 13290"/>
              <a:gd name="f21" fmla="val 16837"/>
              <a:gd name="f22" fmla="val 12942"/>
              <a:gd name="f23" fmla="val 18145"/>
              <a:gd name="f24" fmla="val 18095"/>
              <a:gd name="f25" fmla="val 14020"/>
              <a:gd name="f26" fmla="val 14457"/>
              <a:gd name="f27" fmla="val 13247"/>
              <a:gd name="f28" fmla="val 19737"/>
              <a:gd name="f29" fmla="val 10532"/>
              <a:gd name="f30" fmla="val 14935"/>
              <a:gd name="f31" fmla="val 8485"/>
              <a:gd name="f32" fmla="val 7715"/>
              <a:gd name="f33" fmla="val 15627"/>
              <a:gd name="f34" fmla="val 4762"/>
              <a:gd name="f35" fmla="val 17617"/>
              <a:gd name="f36" fmla="val 5667"/>
              <a:gd name="f37" fmla="val 13937"/>
              <a:gd name="f38" fmla="val 135"/>
              <a:gd name="f39" fmla="val 14587"/>
              <a:gd name="f40" fmla="val 3722"/>
              <a:gd name="f41" fmla="val 11775"/>
              <a:gd name="f42" fmla="val 8615"/>
              <a:gd name="f43" fmla="val 4627"/>
              <a:gd name="f44" fmla="val 7617"/>
              <a:gd name="f45" fmla="val 370"/>
              <a:gd name="f46" fmla="val 2295"/>
              <a:gd name="f47" fmla="val 7312"/>
              <a:gd name="f48" fmla="val 6320"/>
              <a:gd name="f49" fmla="val 8352"/>
              <a:gd name="f50" fmla="+- 0 0 -360"/>
              <a:gd name="f51" fmla="+- 0 0 -270"/>
              <a:gd name="f52" fmla="+- 0 0 -180"/>
              <a:gd name="f53" fmla="+- 0 0 -90"/>
              <a:gd name="f54" fmla="*/ f3 1 21600"/>
              <a:gd name="f55" fmla="*/ f4 1 21600"/>
              <a:gd name="f56" fmla="+- f6 0 f5"/>
              <a:gd name="f57" fmla="*/ f50 f0 1"/>
              <a:gd name="f58" fmla="*/ f51 f0 1"/>
              <a:gd name="f59" fmla="*/ f52 f0 1"/>
              <a:gd name="f60" fmla="*/ f53 f0 1"/>
              <a:gd name="f61" fmla="*/ f56 1 21600"/>
              <a:gd name="f62" fmla="*/ f56 4627 1"/>
              <a:gd name="f63" fmla="*/ f56 8485 1"/>
              <a:gd name="f64" fmla="*/ f56 16702 1"/>
              <a:gd name="f65" fmla="*/ f56 14522 1"/>
              <a:gd name="f66" fmla="*/ f56 6320 1"/>
              <a:gd name="f67" fmla="*/ f56 8615 1"/>
              <a:gd name="f68" fmla="*/ f56 13937 1"/>
              <a:gd name="f69" fmla="*/ f56 13290 1"/>
              <a:gd name="f70" fmla="*/ f57 1 f2"/>
              <a:gd name="f71" fmla="*/ f58 1 f2"/>
              <a:gd name="f72" fmla="*/ f59 1 f2"/>
              <a:gd name="f73" fmla="*/ f60 1 f2"/>
              <a:gd name="f74" fmla="*/ f62 1 21600"/>
              <a:gd name="f75" fmla="*/ f63 1 21600"/>
              <a:gd name="f76" fmla="*/ f64 1 21600"/>
              <a:gd name="f77" fmla="*/ f65 1 21600"/>
              <a:gd name="f78" fmla="*/ f66 1 21600"/>
              <a:gd name="f79" fmla="*/ f67 1 21600"/>
              <a:gd name="f80" fmla="*/ f68 1 21600"/>
              <a:gd name="f81" fmla="*/ f69 1 21600"/>
              <a:gd name="f82" fmla="*/ f5 1 f61"/>
              <a:gd name="f83" fmla="*/ f6 1 f61"/>
              <a:gd name="f84" fmla="+- f70 0 f1"/>
              <a:gd name="f85" fmla="+- f71 0 f1"/>
              <a:gd name="f86" fmla="+- f72 0 f1"/>
              <a:gd name="f87" fmla="+- f73 0 f1"/>
              <a:gd name="f88" fmla="*/ f77 1 f61"/>
              <a:gd name="f89" fmla="*/ f79 1 f61"/>
              <a:gd name="f90" fmla="*/ f75 1 f61"/>
              <a:gd name="f91" fmla="*/ f81 1 f61"/>
              <a:gd name="f92" fmla="*/ f74 1 f61"/>
              <a:gd name="f93" fmla="*/ f76 1 f61"/>
              <a:gd name="f94" fmla="*/ f78 1 f61"/>
              <a:gd name="f95" fmla="*/ f80 1 f61"/>
              <a:gd name="f96" fmla="*/ f82 f55 1"/>
              <a:gd name="f97" fmla="*/ f82 f54 1"/>
              <a:gd name="f98" fmla="*/ f83 f55 1"/>
              <a:gd name="f99" fmla="*/ f83 f54 1"/>
              <a:gd name="f100" fmla="*/ f92 f54 1"/>
              <a:gd name="f101" fmla="*/ f93 f54 1"/>
              <a:gd name="f102" fmla="*/ f95 f55 1"/>
              <a:gd name="f103" fmla="*/ f94 f55 1"/>
              <a:gd name="f104" fmla="*/ f88 f54 1"/>
              <a:gd name="f105" fmla="*/ f89 f55 1"/>
              <a:gd name="f106" fmla="*/ f90 f54 1"/>
              <a:gd name="f107" fmla="*/ f91 f55 1"/>
            </a:gdLst>
            <a:ahLst/>
            <a:cxnLst>
              <a:cxn ang="3cd4">
                <a:pos x="hc" y="t"/>
              </a:cxn>
              <a:cxn ang="0">
                <a:pos x="r" y="vc"/>
              </a:cxn>
              <a:cxn ang="cd4">
                <a:pos x="hc" y="b"/>
              </a:cxn>
              <a:cxn ang="cd2">
                <a:pos x="l" y="vc"/>
              </a:cxn>
              <a:cxn ang="f84">
                <a:pos x="f104" y="f96"/>
              </a:cxn>
              <a:cxn ang="f85">
                <a:pos x="f97" y="f105"/>
              </a:cxn>
              <a:cxn ang="f86">
                <a:pos x="f106" y="f98"/>
              </a:cxn>
              <a:cxn ang="f87">
                <a:pos x="f99" y="f107"/>
              </a:cxn>
            </a:cxnLst>
            <a:rect l="f100" t="f103" r="f101" b="f102"/>
            <a:pathLst>
              <a:path w="21600" h="21600">
                <a:moveTo>
                  <a:pt x="f7" y="f8"/>
                </a:moveTo>
                <a:lnTo>
                  <a:pt x="f9" y="f5"/>
                </a:lnTo>
                <a:lnTo>
                  <a:pt x="f10" y="f11"/>
                </a:lnTo>
                <a:lnTo>
                  <a:pt x="f12" y="f13"/>
                </a:lnTo>
                <a:lnTo>
                  <a:pt x="f14" y="f15"/>
                </a:lnTo>
                <a:lnTo>
                  <a:pt x="f16" y="f17"/>
                </a:lnTo>
                <a:lnTo>
                  <a:pt x="f18" y="f19"/>
                </a:lnTo>
                <a:lnTo>
                  <a:pt x="f6" y="f20"/>
                </a:lnTo>
                <a:lnTo>
                  <a:pt x="f21" y="f22"/>
                </a:lnTo>
                <a:lnTo>
                  <a:pt x="f23" y="f24"/>
                </a:lnTo>
                <a:lnTo>
                  <a:pt x="f25" y="f26"/>
                </a:lnTo>
                <a:lnTo>
                  <a:pt x="f27" y="f28"/>
                </a:lnTo>
                <a:lnTo>
                  <a:pt x="f29" y="f30"/>
                </a:lnTo>
                <a:lnTo>
                  <a:pt x="f31" y="f6"/>
                </a:lnTo>
                <a:lnTo>
                  <a:pt x="f32" y="f33"/>
                </a:lnTo>
                <a:lnTo>
                  <a:pt x="f34" y="f35"/>
                </a:lnTo>
                <a:lnTo>
                  <a:pt x="f36" y="f37"/>
                </a:lnTo>
                <a:lnTo>
                  <a:pt x="f38" y="f39"/>
                </a:lnTo>
                <a:lnTo>
                  <a:pt x="f40" y="f41"/>
                </a:lnTo>
                <a:lnTo>
                  <a:pt x="f5" y="f42"/>
                </a:lnTo>
                <a:lnTo>
                  <a:pt x="f43" y="f44"/>
                </a:lnTo>
                <a:lnTo>
                  <a:pt x="f45" y="f46"/>
                </a:lnTo>
                <a:lnTo>
                  <a:pt x="f47" y="f48"/>
                </a:lnTo>
                <a:lnTo>
                  <a:pt x="f49" y="f46"/>
                </a:lnTo>
                <a:close/>
              </a:path>
            </a:pathLst>
          </a:custGeom>
          <a:solidFill>
            <a:srgbClr val="6892A0"/>
          </a:solidFill>
          <a:ln w="22229" cap="flat">
            <a:solidFill>
              <a:srgbClr val="FFFFFF"/>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6600" b="0" i="0" u="none" strike="noStrike" kern="1200" cap="none" spc="0" baseline="0">
                <a:solidFill>
                  <a:srgbClr val="FFFFFF"/>
                </a:solidFill>
                <a:uFillTx/>
                <a:latin typeface="Gill Sans MT"/>
              </a:rPr>
              <a:t>RISE UP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F9711-E1E8-EDAF-07E6-8B1ED15139BB}"/>
              </a:ext>
            </a:extLst>
          </p:cNvPr>
          <p:cNvSpPr txBox="1">
            <a:spLocks noGrp="1"/>
          </p:cNvSpPr>
          <p:nvPr>
            <p:ph type="title"/>
          </p:nvPr>
        </p:nvSpPr>
        <p:spPr/>
        <p:txBody>
          <a:bodyPr/>
          <a:lstStyle/>
          <a:p>
            <a:pPr lvl="0"/>
            <a:r>
              <a:rPr lang="en-GB" sz="4800"/>
              <a:t>Romans 8 v16</a:t>
            </a:r>
          </a:p>
        </p:txBody>
      </p:sp>
      <p:sp>
        <p:nvSpPr>
          <p:cNvPr id="3" name="Content Placeholder 2">
            <a:extLst>
              <a:ext uri="{FF2B5EF4-FFF2-40B4-BE49-F238E27FC236}">
                <a16:creationId xmlns:a16="http://schemas.microsoft.com/office/drawing/2014/main" id="{90CE7BC1-D4BA-2FEF-6AA8-32AE49B26AC8}"/>
              </a:ext>
            </a:extLst>
          </p:cNvPr>
          <p:cNvSpPr txBox="1">
            <a:spLocks noGrp="1"/>
          </p:cNvSpPr>
          <p:nvPr>
            <p:ph idx="1"/>
          </p:nvPr>
        </p:nvSpPr>
        <p:spPr/>
        <p:txBody>
          <a:bodyPr/>
          <a:lstStyle/>
          <a:p>
            <a:pPr lvl="0"/>
            <a:r>
              <a:rPr lang="en-GB" sz="3600"/>
              <a:t>The Spirit himself testifies with our spirit that we are God’s children. Now, if we are children, then we are heirs – heirs of God and co-heirs with Christ, if indeed we share in his sufferings in order that we may chare in his glory.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34D5C-8150-849C-8620-EEFA9D859C27}"/>
              </a:ext>
            </a:extLst>
          </p:cNvPr>
          <p:cNvSpPr txBox="1">
            <a:spLocks noGrp="1"/>
          </p:cNvSpPr>
          <p:nvPr>
            <p:ph type="title"/>
          </p:nvPr>
        </p:nvSpPr>
        <p:spPr/>
        <p:txBody>
          <a:bodyPr/>
          <a:lstStyle/>
          <a:p>
            <a:pPr lvl="0"/>
            <a:r>
              <a:rPr lang="en-GB"/>
              <a:t>1 Corinthians 14 v 1 - 4</a:t>
            </a:r>
          </a:p>
        </p:txBody>
      </p:sp>
      <p:sp>
        <p:nvSpPr>
          <p:cNvPr id="3" name="Content Placeholder 2">
            <a:extLst>
              <a:ext uri="{FF2B5EF4-FFF2-40B4-BE49-F238E27FC236}">
                <a16:creationId xmlns:a16="http://schemas.microsoft.com/office/drawing/2014/main" id="{ACF41D2D-5B62-4234-6CFD-7BF496CDD04F}"/>
              </a:ext>
            </a:extLst>
          </p:cNvPr>
          <p:cNvSpPr txBox="1">
            <a:spLocks noGrp="1"/>
          </p:cNvSpPr>
          <p:nvPr>
            <p:ph idx="1"/>
          </p:nvPr>
        </p:nvSpPr>
        <p:spPr/>
        <p:txBody>
          <a:bodyPr>
            <a:noAutofit/>
          </a:bodyPr>
          <a:lstStyle/>
          <a:p>
            <a:pPr lvl="0"/>
            <a:r>
              <a:rPr lang="en-GB" sz="2400"/>
              <a:t>Follow the way of love and eagerly desire the gifts of the Spirit, especially prophecy. For anyone who speaks in a tongue does not speak to people but to God. Indeed, no one understands them, they utter mysteries by the Spirit. But the one who prophesies speaks to people for their strengthening, encouragement and comfort. Anyone who speaks in a tongue edifies themselves, but the one who prophesies edifies the church. I would like everyone of you to speak in tongues, but I would rather (have everyone one of you) prophesy.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pic>
        <p:nvPicPr>
          <p:cNvPr id="2" name="Picture 2" descr="Breath stock illustration. Illustration ...">
            <a:extLst>
              <a:ext uri="{FF2B5EF4-FFF2-40B4-BE49-F238E27FC236}">
                <a16:creationId xmlns:a16="http://schemas.microsoft.com/office/drawing/2014/main" id="{48FE31BC-76ED-C8AA-26F8-5D9550EA5377}"/>
              </a:ext>
            </a:extLst>
          </p:cNvPr>
          <p:cNvPicPr>
            <a:picLocks noChangeAspect="1"/>
          </p:cNvPicPr>
          <p:nvPr/>
        </p:nvPicPr>
        <p:blipFill>
          <a:blip r:embed="rId2"/>
          <a:srcRect/>
          <a:stretch>
            <a:fillRect/>
          </a:stretch>
        </p:blipFill>
        <p:spPr>
          <a:xfrm>
            <a:off x="4147791" y="688159"/>
            <a:ext cx="7237082" cy="4213783"/>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89BA7-6E85-06EB-CEA8-5D0EE55843F4}"/>
              </a:ext>
            </a:extLst>
          </p:cNvPr>
          <p:cNvSpPr txBox="1">
            <a:spLocks noGrp="1"/>
          </p:cNvSpPr>
          <p:nvPr>
            <p:ph type="title"/>
          </p:nvPr>
        </p:nvSpPr>
        <p:spPr/>
        <p:txBody>
          <a:bodyPr/>
          <a:lstStyle/>
          <a:p>
            <a:pPr lvl="0"/>
            <a:r>
              <a:rPr lang="en-GB"/>
              <a:t>Qualifications required to receive the gifts of the Holy spirit &amp; specifically prophecy</a:t>
            </a:r>
          </a:p>
        </p:txBody>
      </p:sp>
      <p:sp>
        <p:nvSpPr>
          <p:cNvPr id="3" name="Content Placeholder 2">
            <a:extLst>
              <a:ext uri="{FF2B5EF4-FFF2-40B4-BE49-F238E27FC236}">
                <a16:creationId xmlns:a16="http://schemas.microsoft.com/office/drawing/2014/main" id="{B29BBAD5-004F-9707-4742-ED44927A6EDE}"/>
              </a:ext>
            </a:extLst>
          </p:cNvPr>
          <p:cNvSpPr txBox="1">
            <a:spLocks noGrp="1"/>
          </p:cNvSpPr>
          <p:nvPr>
            <p:ph idx="1"/>
          </p:nvPr>
        </p:nvSpPr>
        <p:spPr/>
        <p:txBody>
          <a:bodyPr/>
          <a:lstStyle/>
          <a:p>
            <a:pPr marL="0" lvl="0" indent="0">
              <a:lnSpc>
                <a:spcPct val="100000"/>
              </a:lnSpc>
              <a:buNone/>
            </a:pPr>
            <a:r>
              <a:rPr lang="en-GB" sz="4200"/>
              <a:t>You have to be a</a:t>
            </a:r>
          </a:p>
          <a:p>
            <a:pPr marL="0" lvl="0" indent="0">
              <a:lnSpc>
                <a:spcPct val="100000"/>
              </a:lnSpc>
              <a:buNone/>
            </a:pPr>
            <a:r>
              <a:rPr lang="en-GB" sz="4200"/>
              <a:t> co-heir, </a:t>
            </a:r>
          </a:p>
          <a:p>
            <a:pPr marL="0" lvl="0" indent="0">
              <a:lnSpc>
                <a:spcPct val="100000"/>
              </a:lnSpc>
              <a:buNone/>
            </a:pPr>
            <a:r>
              <a:rPr lang="en-GB" sz="4200"/>
              <a:t>a King’s Kid!</a:t>
            </a:r>
          </a:p>
        </p:txBody>
      </p:sp>
      <p:sp>
        <p:nvSpPr>
          <p:cNvPr id="4" name="Content Placeholder 3">
            <a:extLst>
              <a:ext uri="{FF2B5EF4-FFF2-40B4-BE49-F238E27FC236}">
                <a16:creationId xmlns:a16="http://schemas.microsoft.com/office/drawing/2014/main" id="{A9B3E240-496D-2432-1922-BD92E50CAFB5}"/>
              </a:ext>
            </a:extLst>
          </p:cNvPr>
          <p:cNvSpPr txBox="1">
            <a:spLocks noGrp="1"/>
          </p:cNvSpPr>
          <p:nvPr>
            <p:ph idx="2"/>
          </p:nvPr>
        </p:nvSpPr>
        <p:spPr/>
        <p:txBody>
          <a:bodyPr/>
          <a:lstStyle/>
          <a:p>
            <a:pPr lvl="0">
              <a:lnSpc>
                <a:spcPct val="100000"/>
              </a:lnSpc>
            </a:pPr>
            <a:r>
              <a:rPr lang="en-GB" sz="4200"/>
              <a:t>You must follow the way of love &amp; eagerly desire the gifts of the Spirit, especia;ly prophecy</a:t>
            </a:r>
          </a:p>
        </p:txBody>
      </p:sp>
    </p:spTree>
  </p:cSld>
  <p:clrMapOvr>
    <a:masterClrMapping/>
  </p:clrMapOvr>
</p:sld>
</file>

<file path=ppt/theme/theme1.xml><?xml version="1.0" encoding="utf-8"?>
<a:theme xmlns:a="http://schemas.openxmlformats.org/drawingml/2006/main" name="Gallery">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0</TotalTime>
  <Words>219</Words>
  <Application>Microsoft Office PowerPoint</Application>
  <PresentationFormat>Widescreen</PresentationFormat>
  <Paragraphs>14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Gallery</vt:lpstr>
      <vt:lpstr>Prophecy &amp;</vt:lpstr>
      <vt:lpstr>PowerPoint Presentation</vt:lpstr>
      <vt:lpstr>Romans 8 v16</vt:lpstr>
      <vt:lpstr>1 Corinthians 14 v 1 - 4</vt:lpstr>
      <vt:lpstr>PowerPoint Presentation</vt:lpstr>
      <vt:lpstr>Qualifications required to receive the gifts of the Holy spirit &amp; specifically prophecy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Ricky Cranefield</dc:creator>
  <cp:lastModifiedBy>Thurrock Christian Fellowship</cp:lastModifiedBy>
  <cp:revision>1</cp:revision>
  <dcterms:created xsi:type="dcterms:W3CDTF">2025-11-14T15:31:11Z</dcterms:created>
  <dcterms:modified xsi:type="dcterms:W3CDTF">2025-11-16T13:44:49Z</dcterms:modified>
</cp:coreProperties>
</file>